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p:sldMasterIdLst>
    <p:sldMasterId id="2147483764" r:id="rId1"/>
    <p:sldMasterId id="2147483802" r:id="rId2"/>
  </p:sldMasterIdLst>
  <p:notesMasterIdLst>
    <p:notesMasterId r:id="rId42"/>
  </p:notesMasterIdLst>
  <p:handoutMasterIdLst>
    <p:handoutMasterId r:id="rId43"/>
  </p:handoutMasterIdLst>
  <p:sldIdLst>
    <p:sldId id="259" r:id="rId3"/>
    <p:sldId id="281" r:id="rId4"/>
    <p:sldId id="280" r:id="rId5"/>
    <p:sldId id="278" r:id="rId6"/>
    <p:sldId id="313" r:id="rId7"/>
    <p:sldId id="283" r:id="rId8"/>
    <p:sldId id="270" r:id="rId9"/>
    <p:sldId id="271" r:id="rId10"/>
    <p:sldId id="311" r:id="rId11"/>
    <p:sldId id="290" r:id="rId12"/>
    <p:sldId id="308" r:id="rId13"/>
    <p:sldId id="288" r:id="rId14"/>
    <p:sldId id="309" r:id="rId15"/>
    <p:sldId id="289" r:id="rId16"/>
    <p:sldId id="272" r:id="rId17"/>
    <p:sldId id="274" r:id="rId18"/>
    <p:sldId id="273" r:id="rId19"/>
    <p:sldId id="277" r:id="rId20"/>
    <p:sldId id="310" r:id="rId21"/>
    <p:sldId id="296" r:id="rId22"/>
    <p:sldId id="286" r:id="rId23"/>
    <p:sldId id="312" r:id="rId24"/>
    <p:sldId id="291" r:id="rId25"/>
    <p:sldId id="292" r:id="rId26"/>
    <p:sldId id="295" r:id="rId27"/>
    <p:sldId id="298" r:id="rId28"/>
    <p:sldId id="275" r:id="rId29"/>
    <p:sldId id="282" r:id="rId30"/>
    <p:sldId id="299" r:id="rId31"/>
    <p:sldId id="300" r:id="rId32"/>
    <p:sldId id="301" r:id="rId33"/>
    <p:sldId id="267" r:id="rId34"/>
    <p:sldId id="303" r:id="rId35"/>
    <p:sldId id="304" r:id="rId36"/>
    <p:sldId id="305" r:id="rId37"/>
    <p:sldId id="268" r:id="rId38"/>
    <p:sldId id="306" r:id="rId39"/>
    <p:sldId id="279" r:id="rId40"/>
    <p:sldId id="314" r:id="rId41"/>
  </p:sldIdLst>
  <p:sldSz cx="9144000" cy="6858000" type="letter"/>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E8"/>
    <a:srgbClr val="C7C7C7"/>
    <a:srgbClr val="FF8080"/>
    <a:srgbClr val="FFE5F2"/>
    <a:srgbClr val="FF66B1"/>
    <a:srgbClr val="000000"/>
    <a:srgbClr val="3E5898"/>
    <a:srgbClr val="A86ED4"/>
    <a:srgbClr val="009A46"/>
    <a:srgbClr val="00AC4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B7761D7-3D10-40C7-BAF3-02DD2C8481F3}" v="1627" dt="2018-10-23T00:56:48.19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671" autoAdjust="0"/>
    <p:restoredTop sz="87079" autoAdjust="0"/>
  </p:normalViewPr>
  <p:slideViewPr>
    <p:cSldViewPr>
      <p:cViewPr>
        <p:scale>
          <a:sx n="100" d="100"/>
          <a:sy n="100" d="100"/>
        </p:scale>
        <p:origin x="72" y="-150"/>
      </p:cViewPr>
      <p:guideLst>
        <p:guide orient="horz" pos="2160"/>
        <p:guide pos="2880"/>
      </p:guideLst>
    </p:cSldViewPr>
  </p:slideViewPr>
  <p:notesTextViewPr>
    <p:cViewPr>
      <p:scale>
        <a:sx n="75" d="100"/>
        <a:sy n="75" d="100"/>
      </p:scale>
      <p:origin x="0" y="0"/>
    </p:cViewPr>
  </p:notesTextViewPr>
  <p:notesViewPr>
    <p:cSldViewPr>
      <p:cViewPr varScale="1">
        <p:scale>
          <a:sx n="87" d="100"/>
          <a:sy n="87" d="100"/>
        </p:scale>
        <p:origin x="-1902" y="-7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microsoft.com/office/2015/10/relationships/revisionInfo" Target="revisionInfo.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handoutMaster" Target="handoutMasters/handoutMaster1.xml"/><Relationship Id="rId48" Type="http://schemas.microsoft.com/office/2016/11/relationships/changesInfo" Target="changesInfos/changesInfo1.xml"/><Relationship Id="rId8" Type="http://schemas.openxmlformats.org/officeDocument/2006/relationships/slide" Target="slides/slide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ictor Grazi" userId="8a0fa75b3d7108dd" providerId="LiveId" clId="{6B7761D7-3D10-40C7-BAF3-02DD2C8481F3}"/>
    <pc:docChg chg="undo redo custSel addSld delSld modSld sldOrd">
      <pc:chgData name="Victor Grazi" userId="8a0fa75b3d7108dd" providerId="LiveId" clId="{6B7761D7-3D10-40C7-BAF3-02DD2C8481F3}" dt="2018-10-23T00:57:43.976" v="7718" actId="2696"/>
      <pc:docMkLst>
        <pc:docMk/>
      </pc:docMkLst>
      <pc:sldChg chg="modSp">
        <pc:chgData name="Victor Grazi" userId="8a0fa75b3d7108dd" providerId="LiveId" clId="{6B7761D7-3D10-40C7-BAF3-02DD2C8481F3}" dt="2018-10-21T18:00:08.732" v="5581" actId="5793"/>
        <pc:sldMkLst>
          <pc:docMk/>
          <pc:sldMk cId="2960383603" sldId="259"/>
        </pc:sldMkLst>
        <pc:spChg chg="mod">
          <ac:chgData name="Victor Grazi" userId="8a0fa75b3d7108dd" providerId="LiveId" clId="{6B7761D7-3D10-40C7-BAF3-02DD2C8481F3}" dt="2018-10-21T18:00:08.732" v="5581" actId="5793"/>
          <ac:spMkLst>
            <pc:docMk/>
            <pc:sldMk cId="2960383603" sldId="259"/>
            <ac:spMk id="13" creationId="{D6030572-4DFA-4A45-A1EC-4CBD2CE830C9}"/>
          </ac:spMkLst>
        </pc:spChg>
      </pc:sldChg>
      <pc:sldChg chg="modSp modAnim">
        <pc:chgData name="Victor Grazi" userId="8a0fa75b3d7108dd" providerId="LiveId" clId="{6B7761D7-3D10-40C7-BAF3-02DD2C8481F3}" dt="2018-10-22T01:23:39.690" v="7302" actId="20577"/>
        <pc:sldMkLst>
          <pc:docMk/>
          <pc:sldMk cId="3567339540" sldId="267"/>
        </pc:sldMkLst>
        <pc:spChg chg="mod">
          <ac:chgData name="Victor Grazi" userId="8a0fa75b3d7108dd" providerId="LiveId" clId="{6B7761D7-3D10-40C7-BAF3-02DD2C8481F3}" dt="2018-10-22T01:23:39.690" v="7302" actId="20577"/>
          <ac:spMkLst>
            <pc:docMk/>
            <pc:sldMk cId="3567339540" sldId="267"/>
            <ac:spMk id="6" creationId="{00000000-0000-0000-0000-000000000000}"/>
          </ac:spMkLst>
        </pc:spChg>
      </pc:sldChg>
      <pc:sldChg chg="modSp modAnim">
        <pc:chgData name="Victor Grazi" userId="8a0fa75b3d7108dd" providerId="LiveId" clId="{6B7761D7-3D10-40C7-BAF3-02DD2C8481F3}" dt="2018-10-21T17:30:06.129" v="5306" actId="207"/>
        <pc:sldMkLst>
          <pc:docMk/>
          <pc:sldMk cId="855002154" sldId="268"/>
        </pc:sldMkLst>
        <pc:spChg chg="mod">
          <ac:chgData name="Victor Grazi" userId="8a0fa75b3d7108dd" providerId="LiveId" clId="{6B7761D7-3D10-40C7-BAF3-02DD2C8481F3}" dt="2018-10-21T17:30:06.129" v="5306" actId="207"/>
          <ac:spMkLst>
            <pc:docMk/>
            <pc:sldMk cId="855002154" sldId="268"/>
            <ac:spMk id="6" creationId="{00000000-0000-0000-0000-000000000000}"/>
          </ac:spMkLst>
        </pc:spChg>
      </pc:sldChg>
      <pc:sldChg chg="modAnim">
        <pc:chgData name="Victor Grazi" userId="8a0fa75b3d7108dd" providerId="LiveId" clId="{6B7761D7-3D10-40C7-BAF3-02DD2C8481F3}" dt="2018-10-22T01:14:43.010" v="7267"/>
        <pc:sldMkLst>
          <pc:docMk/>
          <pc:sldMk cId="4286239979" sldId="270"/>
        </pc:sldMkLst>
      </pc:sldChg>
      <pc:sldChg chg="modSp modAnim">
        <pc:chgData name="Victor Grazi" userId="8a0fa75b3d7108dd" providerId="LiveId" clId="{6B7761D7-3D10-40C7-BAF3-02DD2C8481F3}" dt="2018-10-22T00:37:26.819" v="6661" actId="20577"/>
        <pc:sldMkLst>
          <pc:docMk/>
          <pc:sldMk cId="2492683756" sldId="275"/>
        </pc:sldMkLst>
        <pc:spChg chg="mod">
          <ac:chgData name="Victor Grazi" userId="8a0fa75b3d7108dd" providerId="LiveId" clId="{6B7761D7-3D10-40C7-BAF3-02DD2C8481F3}" dt="2018-10-22T00:37:26.819" v="6661" actId="20577"/>
          <ac:spMkLst>
            <pc:docMk/>
            <pc:sldMk cId="2492683756" sldId="275"/>
            <ac:spMk id="4" creationId="{00000000-0000-0000-0000-000000000000}"/>
          </ac:spMkLst>
        </pc:spChg>
      </pc:sldChg>
      <pc:sldChg chg="addSp delSp modAnim">
        <pc:chgData name="Victor Grazi" userId="8a0fa75b3d7108dd" providerId="LiveId" clId="{6B7761D7-3D10-40C7-BAF3-02DD2C8481F3}" dt="2018-10-22T00:16:42.331" v="6259"/>
        <pc:sldMkLst>
          <pc:docMk/>
          <pc:sldMk cId="2776526432" sldId="277"/>
        </pc:sldMkLst>
        <pc:grpChg chg="add">
          <ac:chgData name="Victor Grazi" userId="8a0fa75b3d7108dd" providerId="LiveId" clId="{6B7761D7-3D10-40C7-BAF3-02DD2C8481F3}" dt="2018-10-21T14:53:40.102" v="3089"/>
          <ac:grpSpMkLst>
            <pc:docMk/>
            <pc:sldMk cId="2776526432" sldId="277"/>
            <ac:grpSpMk id="23" creationId="{4ECA89E5-F988-4AB5-922C-A873DE452116}"/>
          </ac:grpSpMkLst>
        </pc:grpChg>
        <pc:grpChg chg="del">
          <ac:chgData name="Victor Grazi" userId="8a0fa75b3d7108dd" providerId="LiveId" clId="{6B7761D7-3D10-40C7-BAF3-02DD2C8481F3}" dt="2018-10-21T14:53:38.916" v="3088" actId="478"/>
          <ac:grpSpMkLst>
            <pc:docMk/>
            <pc:sldMk cId="2776526432" sldId="277"/>
            <ac:grpSpMk id="39" creationId="{A8D716E8-2ADF-418C-B51E-1E291736FAFD}"/>
          </ac:grpSpMkLst>
        </pc:grpChg>
      </pc:sldChg>
      <pc:sldChg chg="addSp delSp modSp modAnim">
        <pc:chgData name="Victor Grazi" userId="8a0fa75b3d7108dd" providerId="LiveId" clId="{6B7761D7-3D10-40C7-BAF3-02DD2C8481F3}" dt="2018-10-22T01:13:04.530" v="7265"/>
        <pc:sldMkLst>
          <pc:docMk/>
          <pc:sldMk cId="2685594884" sldId="278"/>
        </pc:sldMkLst>
        <pc:spChg chg="mod">
          <ac:chgData name="Victor Grazi" userId="8a0fa75b3d7108dd" providerId="LiveId" clId="{6B7761D7-3D10-40C7-BAF3-02DD2C8481F3}" dt="2018-10-21T23:40:39.472" v="5830" actId="1035"/>
          <ac:spMkLst>
            <pc:docMk/>
            <pc:sldMk cId="2685594884" sldId="278"/>
            <ac:spMk id="4" creationId="{00000000-0000-0000-0000-000000000000}"/>
          </ac:spMkLst>
        </pc:spChg>
        <pc:spChg chg="mod">
          <ac:chgData name="Victor Grazi" userId="8a0fa75b3d7108dd" providerId="LiveId" clId="{6B7761D7-3D10-40C7-BAF3-02DD2C8481F3}" dt="2018-10-21T23:40:52.384" v="5832" actId="122"/>
          <ac:spMkLst>
            <pc:docMk/>
            <pc:sldMk cId="2685594884" sldId="278"/>
            <ac:spMk id="5" creationId="{00000000-0000-0000-0000-000000000000}"/>
          </ac:spMkLst>
        </pc:spChg>
        <pc:spChg chg="del mod">
          <ac:chgData name="Victor Grazi" userId="8a0fa75b3d7108dd" providerId="LiveId" clId="{6B7761D7-3D10-40C7-BAF3-02DD2C8481F3}" dt="2018-10-21T23:38:53.100" v="5783" actId="478"/>
          <ac:spMkLst>
            <pc:docMk/>
            <pc:sldMk cId="2685594884" sldId="278"/>
            <ac:spMk id="6" creationId="{00000000-0000-0000-0000-000000000000}"/>
          </ac:spMkLst>
        </pc:spChg>
        <pc:spChg chg="add mod">
          <ac:chgData name="Victor Grazi" userId="8a0fa75b3d7108dd" providerId="LiveId" clId="{6B7761D7-3D10-40C7-BAF3-02DD2C8481F3}" dt="2018-10-21T23:43:46.576" v="5847" actId="14100"/>
          <ac:spMkLst>
            <pc:docMk/>
            <pc:sldMk cId="2685594884" sldId="278"/>
            <ac:spMk id="8" creationId="{BBB6CC8E-5AEF-424C-8820-FC16DAE1E12D}"/>
          </ac:spMkLst>
        </pc:spChg>
        <pc:spChg chg="add mod">
          <ac:chgData name="Victor Grazi" userId="8a0fa75b3d7108dd" providerId="LiveId" clId="{6B7761D7-3D10-40C7-BAF3-02DD2C8481F3}" dt="2018-10-21T23:43:34.633" v="5846" actId="14100"/>
          <ac:spMkLst>
            <pc:docMk/>
            <pc:sldMk cId="2685594884" sldId="278"/>
            <ac:spMk id="9" creationId="{FD8C1D44-89D7-46CC-B3C6-5A2E98D676D0}"/>
          </ac:spMkLst>
        </pc:spChg>
        <pc:spChg chg="add mod">
          <ac:chgData name="Victor Grazi" userId="8a0fa75b3d7108dd" providerId="LiveId" clId="{6B7761D7-3D10-40C7-BAF3-02DD2C8481F3}" dt="2018-10-21T23:44:39.392" v="5896" actId="14100"/>
          <ac:spMkLst>
            <pc:docMk/>
            <pc:sldMk cId="2685594884" sldId="278"/>
            <ac:spMk id="10" creationId="{3FE81FC8-2256-4965-AFD2-1405F093C20A}"/>
          </ac:spMkLst>
        </pc:spChg>
        <pc:spChg chg="add mod">
          <ac:chgData name="Victor Grazi" userId="8a0fa75b3d7108dd" providerId="LiveId" clId="{6B7761D7-3D10-40C7-BAF3-02DD2C8481F3}" dt="2018-10-22T01:11:52.570" v="7243" actId="14100"/>
          <ac:spMkLst>
            <pc:docMk/>
            <pc:sldMk cId="2685594884" sldId="278"/>
            <ac:spMk id="13" creationId="{BA9D768B-9FA1-49C3-A09A-0D197D5A7912}"/>
          </ac:spMkLst>
        </pc:spChg>
        <pc:picChg chg="add mod modCrop">
          <ac:chgData name="Victor Grazi" userId="8a0fa75b3d7108dd" providerId="LiveId" clId="{6B7761D7-3D10-40C7-BAF3-02DD2C8481F3}" dt="2018-10-21T23:45:13.334" v="5898" actId="1440"/>
          <ac:picMkLst>
            <pc:docMk/>
            <pc:sldMk cId="2685594884" sldId="278"/>
            <ac:picMk id="7" creationId="{D6A75634-7239-4264-8BBE-AE6C7F5AEA6B}"/>
          </ac:picMkLst>
        </pc:picChg>
        <pc:picChg chg="add mod modCrop">
          <ac:chgData name="Victor Grazi" userId="8a0fa75b3d7108dd" providerId="LiveId" clId="{6B7761D7-3D10-40C7-BAF3-02DD2C8481F3}" dt="2018-10-22T01:08:25.890" v="7120" actId="1036"/>
          <ac:picMkLst>
            <pc:docMk/>
            <pc:sldMk cId="2685594884" sldId="278"/>
            <ac:picMk id="11" creationId="{AFF656FF-E8E4-4866-9F18-A5D252C5B3A8}"/>
          </ac:picMkLst>
        </pc:picChg>
        <pc:picChg chg="add mod modCrop">
          <ac:chgData name="Victor Grazi" userId="8a0fa75b3d7108dd" providerId="LiveId" clId="{6B7761D7-3D10-40C7-BAF3-02DD2C8481F3}" dt="2018-10-22T01:13:04.530" v="7265"/>
          <ac:picMkLst>
            <pc:docMk/>
            <pc:sldMk cId="2685594884" sldId="278"/>
            <ac:picMk id="12" creationId="{D90E912F-7054-4B6F-AF03-9CECC2237DCD}"/>
          </ac:picMkLst>
        </pc:picChg>
      </pc:sldChg>
      <pc:sldChg chg="modSp ord">
        <pc:chgData name="Victor Grazi" userId="8a0fa75b3d7108dd" providerId="LiveId" clId="{6B7761D7-3D10-40C7-BAF3-02DD2C8481F3}" dt="2018-10-21T16:14:44.395" v="4849" actId="403"/>
        <pc:sldMkLst>
          <pc:docMk/>
          <pc:sldMk cId="735393425" sldId="279"/>
        </pc:sldMkLst>
        <pc:spChg chg="mod">
          <ac:chgData name="Victor Grazi" userId="8a0fa75b3d7108dd" providerId="LiveId" clId="{6B7761D7-3D10-40C7-BAF3-02DD2C8481F3}" dt="2018-10-21T16:14:44.395" v="4849" actId="403"/>
          <ac:spMkLst>
            <pc:docMk/>
            <pc:sldMk cId="735393425" sldId="279"/>
            <ac:spMk id="4" creationId="{00000000-0000-0000-0000-000000000000}"/>
          </ac:spMkLst>
        </pc:spChg>
      </pc:sldChg>
      <pc:sldChg chg="modSp modAnim">
        <pc:chgData name="Victor Grazi" userId="8a0fa75b3d7108dd" providerId="LiveId" clId="{6B7761D7-3D10-40C7-BAF3-02DD2C8481F3}" dt="2018-10-21T23:37:10.009" v="5741"/>
        <pc:sldMkLst>
          <pc:docMk/>
          <pc:sldMk cId="496316286" sldId="280"/>
        </pc:sldMkLst>
        <pc:spChg chg="mod">
          <ac:chgData name="Victor Grazi" userId="8a0fa75b3d7108dd" providerId="LiveId" clId="{6B7761D7-3D10-40C7-BAF3-02DD2C8481F3}" dt="2018-10-21T23:36:42.583" v="5739" actId="6549"/>
          <ac:spMkLst>
            <pc:docMk/>
            <pc:sldMk cId="496316286" sldId="280"/>
            <ac:spMk id="4" creationId="{00000000-0000-0000-0000-000000000000}"/>
          </ac:spMkLst>
        </pc:spChg>
      </pc:sldChg>
      <pc:sldChg chg="modSp modAnim">
        <pc:chgData name="Victor Grazi" userId="8a0fa75b3d7108dd" providerId="LiveId" clId="{6B7761D7-3D10-40C7-BAF3-02DD2C8481F3}" dt="2018-10-21T23:36:17.622" v="5729" actId="1037"/>
        <pc:sldMkLst>
          <pc:docMk/>
          <pc:sldMk cId="717816131" sldId="281"/>
        </pc:sldMkLst>
        <pc:spChg chg="mod">
          <ac:chgData name="Victor Grazi" userId="8a0fa75b3d7108dd" providerId="LiveId" clId="{6B7761D7-3D10-40C7-BAF3-02DD2C8481F3}" dt="2018-10-21T23:36:17.622" v="5729" actId="1037"/>
          <ac:spMkLst>
            <pc:docMk/>
            <pc:sldMk cId="717816131" sldId="281"/>
            <ac:spMk id="4" creationId="{00000000-0000-0000-0000-000000000000}"/>
          </ac:spMkLst>
        </pc:spChg>
      </pc:sldChg>
      <pc:sldChg chg="modSp modAnim">
        <pc:chgData name="Victor Grazi" userId="8a0fa75b3d7108dd" providerId="LiveId" clId="{6B7761D7-3D10-40C7-BAF3-02DD2C8481F3}" dt="2018-10-21T17:42:11.393" v="5460" actId="207"/>
        <pc:sldMkLst>
          <pc:docMk/>
          <pc:sldMk cId="594162812" sldId="282"/>
        </pc:sldMkLst>
        <pc:spChg chg="mod">
          <ac:chgData name="Victor Grazi" userId="8a0fa75b3d7108dd" providerId="LiveId" clId="{6B7761D7-3D10-40C7-BAF3-02DD2C8481F3}" dt="2018-10-21T17:42:11.393" v="5460" actId="207"/>
          <ac:spMkLst>
            <pc:docMk/>
            <pc:sldMk cId="594162812" sldId="282"/>
            <ac:spMk id="4" creationId="{00000000-0000-0000-0000-000000000000}"/>
          </ac:spMkLst>
        </pc:spChg>
      </pc:sldChg>
      <pc:sldChg chg="addSp modSp modAnim">
        <pc:chgData name="Victor Grazi" userId="8a0fa75b3d7108dd" providerId="LiveId" clId="{6B7761D7-3D10-40C7-BAF3-02DD2C8481F3}" dt="2018-10-22T01:13:54.832" v="7266"/>
        <pc:sldMkLst>
          <pc:docMk/>
          <pc:sldMk cId="1809114319" sldId="283"/>
        </pc:sldMkLst>
        <pc:spChg chg="add mod">
          <ac:chgData name="Victor Grazi" userId="8a0fa75b3d7108dd" providerId="LiveId" clId="{6B7761D7-3D10-40C7-BAF3-02DD2C8481F3}" dt="2018-10-21T23:49:40.474" v="6003" actId="14100"/>
          <ac:spMkLst>
            <pc:docMk/>
            <pc:sldMk cId="1809114319" sldId="283"/>
            <ac:spMk id="9" creationId="{1FE690D8-E1A6-41A2-B824-AC603E9A260C}"/>
          </ac:spMkLst>
        </pc:spChg>
        <pc:grpChg chg="ord">
          <ac:chgData name="Victor Grazi" userId="8a0fa75b3d7108dd" providerId="LiveId" clId="{6B7761D7-3D10-40C7-BAF3-02DD2C8481F3}" dt="2018-10-21T23:49:26.774" v="6002" actId="166"/>
          <ac:grpSpMkLst>
            <pc:docMk/>
            <pc:sldMk cId="1809114319" sldId="283"/>
            <ac:grpSpMk id="4" creationId="{00000000-0000-0000-0000-000000000000}"/>
          </ac:grpSpMkLst>
        </pc:grpChg>
      </pc:sldChg>
      <pc:sldChg chg="modSp ord">
        <pc:chgData name="Victor Grazi" userId="8a0fa75b3d7108dd" providerId="LiveId" clId="{6B7761D7-3D10-40C7-BAF3-02DD2C8481F3}" dt="2018-10-22T14:10:11.277" v="7534"/>
        <pc:sldMkLst>
          <pc:docMk/>
          <pc:sldMk cId="1401763837" sldId="286"/>
        </pc:sldMkLst>
        <pc:spChg chg="mod">
          <ac:chgData name="Victor Grazi" userId="8a0fa75b3d7108dd" providerId="LiveId" clId="{6B7761D7-3D10-40C7-BAF3-02DD2C8481F3}" dt="2018-10-22T14:09:43.354" v="7533" actId="20577"/>
          <ac:spMkLst>
            <pc:docMk/>
            <pc:sldMk cId="1401763837" sldId="286"/>
            <ac:spMk id="4" creationId="{A173345D-F650-428C-88A7-FA0D4262C50C}"/>
          </ac:spMkLst>
        </pc:spChg>
      </pc:sldChg>
      <pc:sldChg chg="modSp">
        <pc:chgData name="Victor Grazi" userId="8a0fa75b3d7108dd" providerId="LiveId" clId="{6B7761D7-3D10-40C7-BAF3-02DD2C8481F3}" dt="2018-10-21T16:53:50.632" v="4976" actId="313"/>
        <pc:sldMkLst>
          <pc:docMk/>
          <pc:sldMk cId="3313679206" sldId="288"/>
        </pc:sldMkLst>
        <pc:spChg chg="mod">
          <ac:chgData name="Victor Grazi" userId="8a0fa75b3d7108dd" providerId="LiveId" clId="{6B7761D7-3D10-40C7-BAF3-02DD2C8481F3}" dt="2018-10-21T16:53:13.222" v="4972" actId="1035"/>
          <ac:spMkLst>
            <pc:docMk/>
            <pc:sldMk cId="3313679206" sldId="288"/>
            <ac:spMk id="4" creationId="{93435BA9-AD96-4EBD-A9BB-59C6E9136AF5}"/>
          </ac:spMkLst>
        </pc:spChg>
        <pc:spChg chg="mod">
          <ac:chgData name="Victor Grazi" userId="8a0fa75b3d7108dd" providerId="LiveId" clId="{6B7761D7-3D10-40C7-BAF3-02DD2C8481F3}" dt="2018-10-21T16:53:50.632" v="4976" actId="313"/>
          <ac:spMkLst>
            <pc:docMk/>
            <pc:sldMk cId="3313679206" sldId="288"/>
            <ac:spMk id="5" creationId="{00000000-0000-0000-0000-000000000000}"/>
          </ac:spMkLst>
        </pc:spChg>
        <pc:spChg chg="mod">
          <ac:chgData name="Victor Grazi" userId="8a0fa75b3d7108dd" providerId="LiveId" clId="{6B7761D7-3D10-40C7-BAF3-02DD2C8481F3}" dt="2018-10-21T16:53:13.222" v="4972" actId="1035"/>
          <ac:spMkLst>
            <pc:docMk/>
            <pc:sldMk cId="3313679206" sldId="288"/>
            <ac:spMk id="6" creationId="{00000000-0000-0000-0000-000000000000}"/>
          </ac:spMkLst>
        </pc:spChg>
        <pc:spChg chg="mod">
          <ac:chgData name="Victor Grazi" userId="8a0fa75b3d7108dd" providerId="LiveId" clId="{6B7761D7-3D10-40C7-BAF3-02DD2C8481F3}" dt="2018-10-21T16:53:13.222" v="4972" actId="1035"/>
          <ac:spMkLst>
            <pc:docMk/>
            <pc:sldMk cId="3313679206" sldId="288"/>
            <ac:spMk id="7" creationId="{00000000-0000-0000-0000-000000000000}"/>
          </ac:spMkLst>
        </pc:spChg>
        <pc:spChg chg="mod">
          <ac:chgData name="Victor Grazi" userId="8a0fa75b3d7108dd" providerId="LiveId" clId="{6B7761D7-3D10-40C7-BAF3-02DD2C8481F3}" dt="2018-10-21T16:53:13.222" v="4972" actId="1035"/>
          <ac:spMkLst>
            <pc:docMk/>
            <pc:sldMk cId="3313679206" sldId="288"/>
            <ac:spMk id="8" creationId="{00000000-0000-0000-0000-000000000000}"/>
          </ac:spMkLst>
        </pc:spChg>
        <pc:spChg chg="mod">
          <ac:chgData name="Victor Grazi" userId="8a0fa75b3d7108dd" providerId="LiveId" clId="{6B7761D7-3D10-40C7-BAF3-02DD2C8481F3}" dt="2018-10-21T16:53:13.222" v="4972" actId="1035"/>
          <ac:spMkLst>
            <pc:docMk/>
            <pc:sldMk cId="3313679206" sldId="288"/>
            <ac:spMk id="9" creationId="{00000000-0000-0000-0000-000000000000}"/>
          </ac:spMkLst>
        </pc:spChg>
        <pc:spChg chg="mod">
          <ac:chgData name="Victor Grazi" userId="8a0fa75b3d7108dd" providerId="LiveId" clId="{6B7761D7-3D10-40C7-BAF3-02DD2C8481F3}" dt="2018-10-21T16:53:13.222" v="4972" actId="1035"/>
          <ac:spMkLst>
            <pc:docMk/>
            <pc:sldMk cId="3313679206" sldId="288"/>
            <ac:spMk id="10" creationId="{00000000-0000-0000-0000-000000000000}"/>
          </ac:spMkLst>
        </pc:spChg>
        <pc:spChg chg="mod">
          <ac:chgData name="Victor Grazi" userId="8a0fa75b3d7108dd" providerId="LiveId" clId="{6B7761D7-3D10-40C7-BAF3-02DD2C8481F3}" dt="2018-10-21T16:53:13.222" v="4972" actId="1035"/>
          <ac:spMkLst>
            <pc:docMk/>
            <pc:sldMk cId="3313679206" sldId="288"/>
            <ac:spMk id="11" creationId="{00000000-0000-0000-0000-000000000000}"/>
          </ac:spMkLst>
        </pc:spChg>
        <pc:spChg chg="mod">
          <ac:chgData name="Victor Grazi" userId="8a0fa75b3d7108dd" providerId="LiveId" clId="{6B7761D7-3D10-40C7-BAF3-02DD2C8481F3}" dt="2018-10-21T16:53:13.222" v="4972" actId="1035"/>
          <ac:spMkLst>
            <pc:docMk/>
            <pc:sldMk cId="3313679206" sldId="288"/>
            <ac:spMk id="22" creationId="{93CD6FCA-1856-43B0-8B46-FE8427DDF2A7}"/>
          </ac:spMkLst>
        </pc:spChg>
        <pc:spChg chg="mod">
          <ac:chgData name="Victor Grazi" userId="8a0fa75b3d7108dd" providerId="LiveId" clId="{6B7761D7-3D10-40C7-BAF3-02DD2C8481F3}" dt="2018-10-21T16:53:13.222" v="4972" actId="1035"/>
          <ac:spMkLst>
            <pc:docMk/>
            <pc:sldMk cId="3313679206" sldId="288"/>
            <ac:spMk id="23" creationId="{C17C693A-7B03-403C-AB1B-DA33BC625471}"/>
          </ac:spMkLst>
        </pc:spChg>
        <pc:spChg chg="mod">
          <ac:chgData name="Victor Grazi" userId="8a0fa75b3d7108dd" providerId="LiveId" clId="{6B7761D7-3D10-40C7-BAF3-02DD2C8481F3}" dt="2018-10-21T16:53:13.222" v="4972" actId="1035"/>
          <ac:spMkLst>
            <pc:docMk/>
            <pc:sldMk cId="3313679206" sldId="288"/>
            <ac:spMk id="25" creationId="{AA605BA0-2183-4021-A17B-D3614DD03FE2}"/>
          </ac:spMkLst>
        </pc:spChg>
        <pc:spChg chg="mod">
          <ac:chgData name="Victor Grazi" userId="8a0fa75b3d7108dd" providerId="LiveId" clId="{6B7761D7-3D10-40C7-BAF3-02DD2C8481F3}" dt="2018-10-21T16:53:13.222" v="4972" actId="1035"/>
          <ac:spMkLst>
            <pc:docMk/>
            <pc:sldMk cId="3313679206" sldId="288"/>
            <ac:spMk id="26" creationId="{9CD3B760-C88D-4B42-8D4B-3259BA4FF9A9}"/>
          </ac:spMkLst>
        </pc:spChg>
        <pc:spChg chg="mod">
          <ac:chgData name="Victor Grazi" userId="8a0fa75b3d7108dd" providerId="LiveId" clId="{6B7761D7-3D10-40C7-BAF3-02DD2C8481F3}" dt="2018-10-21T16:53:13.222" v="4972" actId="1035"/>
          <ac:spMkLst>
            <pc:docMk/>
            <pc:sldMk cId="3313679206" sldId="288"/>
            <ac:spMk id="27" creationId="{3B21B807-0283-4C40-AD5E-CEB7CFFD5D04}"/>
          </ac:spMkLst>
        </pc:spChg>
        <pc:spChg chg="mod">
          <ac:chgData name="Victor Grazi" userId="8a0fa75b3d7108dd" providerId="LiveId" clId="{6B7761D7-3D10-40C7-BAF3-02DD2C8481F3}" dt="2018-10-21T16:53:13.222" v="4972" actId="1035"/>
          <ac:spMkLst>
            <pc:docMk/>
            <pc:sldMk cId="3313679206" sldId="288"/>
            <ac:spMk id="29" creationId="{78EBFEDB-80B9-4B86-867A-47DB36C0A8F6}"/>
          </ac:spMkLst>
        </pc:spChg>
        <pc:spChg chg="mod">
          <ac:chgData name="Victor Grazi" userId="8a0fa75b3d7108dd" providerId="LiveId" clId="{6B7761D7-3D10-40C7-BAF3-02DD2C8481F3}" dt="2018-10-21T16:53:13.222" v="4972" actId="1035"/>
          <ac:spMkLst>
            <pc:docMk/>
            <pc:sldMk cId="3313679206" sldId="288"/>
            <ac:spMk id="34" creationId="{00000000-0000-0000-0000-000000000000}"/>
          </ac:spMkLst>
        </pc:spChg>
        <pc:spChg chg="mod">
          <ac:chgData name="Victor Grazi" userId="8a0fa75b3d7108dd" providerId="LiveId" clId="{6B7761D7-3D10-40C7-BAF3-02DD2C8481F3}" dt="2018-10-21T16:53:13.222" v="4972" actId="1035"/>
          <ac:spMkLst>
            <pc:docMk/>
            <pc:sldMk cId="3313679206" sldId="288"/>
            <ac:spMk id="35" creationId="{00000000-0000-0000-0000-000000000000}"/>
          </ac:spMkLst>
        </pc:spChg>
        <pc:spChg chg="mod">
          <ac:chgData name="Victor Grazi" userId="8a0fa75b3d7108dd" providerId="LiveId" clId="{6B7761D7-3D10-40C7-BAF3-02DD2C8481F3}" dt="2018-10-21T16:53:13.222" v="4972" actId="1035"/>
          <ac:spMkLst>
            <pc:docMk/>
            <pc:sldMk cId="3313679206" sldId="288"/>
            <ac:spMk id="36" creationId="{00000000-0000-0000-0000-000000000000}"/>
          </ac:spMkLst>
        </pc:spChg>
        <pc:spChg chg="mod">
          <ac:chgData name="Victor Grazi" userId="8a0fa75b3d7108dd" providerId="LiveId" clId="{6B7761D7-3D10-40C7-BAF3-02DD2C8481F3}" dt="2018-10-21T16:53:13.222" v="4972" actId="1035"/>
          <ac:spMkLst>
            <pc:docMk/>
            <pc:sldMk cId="3313679206" sldId="288"/>
            <ac:spMk id="37" creationId="{00000000-0000-0000-0000-000000000000}"/>
          </ac:spMkLst>
        </pc:spChg>
        <pc:spChg chg="mod">
          <ac:chgData name="Victor Grazi" userId="8a0fa75b3d7108dd" providerId="LiveId" clId="{6B7761D7-3D10-40C7-BAF3-02DD2C8481F3}" dt="2018-10-21T16:53:13.222" v="4972" actId="1035"/>
          <ac:spMkLst>
            <pc:docMk/>
            <pc:sldMk cId="3313679206" sldId="288"/>
            <ac:spMk id="38" creationId="{00000000-0000-0000-0000-000000000000}"/>
          </ac:spMkLst>
        </pc:spChg>
        <pc:spChg chg="mod">
          <ac:chgData name="Victor Grazi" userId="8a0fa75b3d7108dd" providerId="LiveId" clId="{6B7761D7-3D10-40C7-BAF3-02DD2C8481F3}" dt="2018-10-21T16:53:13.222" v="4972" actId="1035"/>
          <ac:spMkLst>
            <pc:docMk/>
            <pc:sldMk cId="3313679206" sldId="288"/>
            <ac:spMk id="39" creationId="{00000000-0000-0000-0000-000000000000}"/>
          </ac:spMkLst>
        </pc:spChg>
        <pc:cxnChg chg="mod">
          <ac:chgData name="Victor Grazi" userId="8a0fa75b3d7108dd" providerId="LiveId" clId="{6B7761D7-3D10-40C7-BAF3-02DD2C8481F3}" dt="2018-10-21T16:53:13.222" v="4972" actId="1035"/>
          <ac:cxnSpMkLst>
            <pc:docMk/>
            <pc:sldMk cId="3313679206" sldId="288"/>
            <ac:cxnSpMk id="15" creationId="{00000000-0000-0000-0000-000000000000}"/>
          </ac:cxnSpMkLst>
        </pc:cxnChg>
        <pc:cxnChg chg="mod">
          <ac:chgData name="Victor Grazi" userId="8a0fa75b3d7108dd" providerId="LiveId" clId="{6B7761D7-3D10-40C7-BAF3-02DD2C8481F3}" dt="2018-10-21T16:53:13.222" v="4972" actId="1035"/>
          <ac:cxnSpMkLst>
            <pc:docMk/>
            <pc:sldMk cId="3313679206" sldId="288"/>
            <ac:cxnSpMk id="18" creationId="{00000000-0000-0000-0000-000000000000}"/>
          </ac:cxnSpMkLst>
        </pc:cxnChg>
        <pc:cxnChg chg="mod">
          <ac:chgData name="Victor Grazi" userId="8a0fa75b3d7108dd" providerId="LiveId" clId="{6B7761D7-3D10-40C7-BAF3-02DD2C8481F3}" dt="2018-10-21T16:53:13.222" v="4972" actId="1035"/>
          <ac:cxnSpMkLst>
            <pc:docMk/>
            <pc:sldMk cId="3313679206" sldId="288"/>
            <ac:cxnSpMk id="21" creationId="{00000000-0000-0000-0000-000000000000}"/>
          </ac:cxnSpMkLst>
        </pc:cxnChg>
        <pc:cxnChg chg="mod">
          <ac:chgData name="Victor Grazi" userId="8a0fa75b3d7108dd" providerId="LiveId" clId="{6B7761D7-3D10-40C7-BAF3-02DD2C8481F3}" dt="2018-10-21T16:53:13.222" v="4972" actId="1035"/>
          <ac:cxnSpMkLst>
            <pc:docMk/>
            <pc:sldMk cId="3313679206" sldId="288"/>
            <ac:cxnSpMk id="24" creationId="{00000000-0000-0000-0000-000000000000}"/>
          </ac:cxnSpMkLst>
        </pc:cxnChg>
        <pc:cxnChg chg="mod">
          <ac:chgData name="Victor Grazi" userId="8a0fa75b3d7108dd" providerId="LiveId" clId="{6B7761D7-3D10-40C7-BAF3-02DD2C8481F3}" dt="2018-10-21T16:53:13.222" v="4972" actId="1035"/>
          <ac:cxnSpMkLst>
            <pc:docMk/>
            <pc:sldMk cId="3313679206" sldId="288"/>
            <ac:cxnSpMk id="28" creationId="{00000000-0000-0000-0000-000000000000}"/>
          </ac:cxnSpMkLst>
        </pc:cxnChg>
      </pc:sldChg>
      <pc:sldChg chg="addSp modSp modAnim">
        <pc:chgData name="Victor Grazi" userId="8a0fa75b3d7108dd" providerId="LiveId" clId="{6B7761D7-3D10-40C7-BAF3-02DD2C8481F3}" dt="2018-10-22T01:21:01.853" v="7287"/>
        <pc:sldMkLst>
          <pc:docMk/>
          <pc:sldMk cId="2857418038" sldId="289"/>
        </pc:sldMkLst>
        <pc:spChg chg="add mod">
          <ac:chgData name="Victor Grazi" userId="8a0fa75b3d7108dd" providerId="LiveId" clId="{6B7761D7-3D10-40C7-BAF3-02DD2C8481F3}" dt="2018-10-22T01:18:22.817" v="7277" actId="1036"/>
          <ac:spMkLst>
            <pc:docMk/>
            <pc:sldMk cId="2857418038" sldId="289"/>
            <ac:spMk id="4" creationId="{DD740F91-FAF1-4BB8-9B34-A7871F38E4D9}"/>
          </ac:spMkLst>
        </pc:spChg>
        <pc:spChg chg="mod">
          <ac:chgData name="Victor Grazi" userId="8a0fa75b3d7108dd" providerId="LiveId" clId="{6B7761D7-3D10-40C7-BAF3-02DD2C8481F3}" dt="2018-10-21T17:38:36.793" v="5436" actId="313"/>
          <ac:spMkLst>
            <pc:docMk/>
            <pc:sldMk cId="2857418038" sldId="289"/>
            <ac:spMk id="5" creationId="{00000000-0000-0000-0000-000000000000}"/>
          </ac:spMkLst>
        </pc:spChg>
        <pc:spChg chg="mod">
          <ac:chgData name="Victor Grazi" userId="8a0fa75b3d7108dd" providerId="LiveId" clId="{6B7761D7-3D10-40C7-BAF3-02DD2C8481F3}" dt="2018-10-21T17:38:03.557" v="5430" actId="1036"/>
          <ac:spMkLst>
            <pc:docMk/>
            <pc:sldMk cId="2857418038" sldId="289"/>
            <ac:spMk id="6" creationId="{00000000-0000-0000-0000-000000000000}"/>
          </ac:spMkLst>
        </pc:spChg>
        <pc:spChg chg="mod">
          <ac:chgData name="Victor Grazi" userId="8a0fa75b3d7108dd" providerId="LiveId" clId="{6B7761D7-3D10-40C7-BAF3-02DD2C8481F3}" dt="2018-10-21T17:38:03.557" v="5430" actId="1036"/>
          <ac:spMkLst>
            <pc:docMk/>
            <pc:sldMk cId="2857418038" sldId="289"/>
            <ac:spMk id="7" creationId="{00000000-0000-0000-0000-000000000000}"/>
          </ac:spMkLst>
        </pc:spChg>
        <pc:spChg chg="mod">
          <ac:chgData name="Victor Grazi" userId="8a0fa75b3d7108dd" providerId="LiveId" clId="{6B7761D7-3D10-40C7-BAF3-02DD2C8481F3}" dt="2018-10-21T17:38:03.557" v="5430" actId="1036"/>
          <ac:spMkLst>
            <pc:docMk/>
            <pc:sldMk cId="2857418038" sldId="289"/>
            <ac:spMk id="8" creationId="{00000000-0000-0000-0000-000000000000}"/>
          </ac:spMkLst>
        </pc:spChg>
        <pc:spChg chg="mod">
          <ac:chgData name="Victor Grazi" userId="8a0fa75b3d7108dd" providerId="LiveId" clId="{6B7761D7-3D10-40C7-BAF3-02DD2C8481F3}" dt="2018-10-21T17:38:03.557" v="5430" actId="1036"/>
          <ac:spMkLst>
            <pc:docMk/>
            <pc:sldMk cId="2857418038" sldId="289"/>
            <ac:spMk id="9" creationId="{00000000-0000-0000-0000-000000000000}"/>
          </ac:spMkLst>
        </pc:spChg>
        <pc:spChg chg="mod">
          <ac:chgData name="Victor Grazi" userId="8a0fa75b3d7108dd" providerId="LiveId" clId="{6B7761D7-3D10-40C7-BAF3-02DD2C8481F3}" dt="2018-10-21T17:38:03.557" v="5430" actId="1036"/>
          <ac:spMkLst>
            <pc:docMk/>
            <pc:sldMk cId="2857418038" sldId="289"/>
            <ac:spMk id="10" creationId="{00000000-0000-0000-0000-000000000000}"/>
          </ac:spMkLst>
        </pc:spChg>
        <pc:spChg chg="mod">
          <ac:chgData name="Victor Grazi" userId="8a0fa75b3d7108dd" providerId="LiveId" clId="{6B7761D7-3D10-40C7-BAF3-02DD2C8481F3}" dt="2018-10-21T17:38:03.557" v="5430" actId="1036"/>
          <ac:spMkLst>
            <pc:docMk/>
            <pc:sldMk cId="2857418038" sldId="289"/>
            <ac:spMk id="11" creationId="{00000000-0000-0000-0000-000000000000}"/>
          </ac:spMkLst>
        </pc:spChg>
        <pc:spChg chg="add mod">
          <ac:chgData name="Victor Grazi" userId="8a0fa75b3d7108dd" providerId="LiveId" clId="{6B7761D7-3D10-40C7-BAF3-02DD2C8481F3}" dt="2018-10-22T01:19:02.433" v="7280" actId="1582"/>
          <ac:spMkLst>
            <pc:docMk/>
            <pc:sldMk cId="2857418038" sldId="289"/>
            <ac:spMk id="12" creationId="{729081F8-5F3F-403C-9063-78063B8109D7}"/>
          </ac:spMkLst>
        </pc:spChg>
        <pc:spChg chg="mod">
          <ac:chgData name="Victor Grazi" userId="8a0fa75b3d7108dd" providerId="LiveId" clId="{6B7761D7-3D10-40C7-BAF3-02DD2C8481F3}" dt="2018-10-21T17:38:03.557" v="5430" actId="1036"/>
          <ac:spMkLst>
            <pc:docMk/>
            <pc:sldMk cId="2857418038" sldId="289"/>
            <ac:spMk id="17" creationId="{00000000-0000-0000-0000-000000000000}"/>
          </ac:spMkLst>
        </pc:spChg>
        <pc:spChg chg="mod">
          <ac:chgData name="Victor Grazi" userId="8a0fa75b3d7108dd" providerId="LiveId" clId="{6B7761D7-3D10-40C7-BAF3-02DD2C8481F3}" dt="2018-10-21T17:38:03.557" v="5430" actId="1036"/>
          <ac:spMkLst>
            <pc:docMk/>
            <pc:sldMk cId="2857418038" sldId="289"/>
            <ac:spMk id="19" creationId="{00000000-0000-0000-0000-000000000000}"/>
          </ac:spMkLst>
        </pc:spChg>
        <pc:spChg chg="mod">
          <ac:chgData name="Victor Grazi" userId="8a0fa75b3d7108dd" providerId="LiveId" clId="{6B7761D7-3D10-40C7-BAF3-02DD2C8481F3}" dt="2018-10-22T01:18:07.264" v="7273" actId="1035"/>
          <ac:spMkLst>
            <pc:docMk/>
            <pc:sldMk cId="2857418038" sldId="289"/>
            <ac:spMk id="25" creationId="{00000000-0000-0000-0000-000000000000}"/>
          </ac:spMkLst>
        </pc:spChg>
        <pc:spChg chg="mod">
          <ac:chgData name="Victor Grazi" userId="8a0fa75b3d7108dd" providerId="LiveId" clId="{6B7761D7-3D10-40C7-BAF3-02DD2C8481F3}" dt="2018-10-21T17:38:03.557" v="5430" actId="1036"/>
          <ac:spMkLst>
            <pc:docMk/>
            <pc:sldMk cId="2857418038" sldId="289"/>
            <ac:spMk id="40" creationId="{00000000-0000-0000-0000-000000000000}"/>
          </ac:spMkLst>
        </pc:spChg>
        <pc:spChg chg="mod">
          <ac:chgData name="Victor Grazi" userId="8a0fa75b3d7108dd" providerId="LiveId" clId="{6B7761D7-3D10-40C7-BAF3-02DD2C8481F3}" dt="2018-10-21T17:38:03.557" v="5430" actId="1036"/>
          <ac:spMkLst>
            <pc:docMk/>
            <pc:sldMk cId="2857418038" sldId="289"/>
            <ac:spMk id="41" creationId="{00000000-0000-0000-0000-000000000000}"/>
          </ac:spMkLst>
        </pc:spChg>
        <pc:spChg chg="mod">
          <ac:chgData name="Victor Grazi" userId="8a0fa75b3d7108dd" providerId="LiveId" clId="{6B7761D7-3D10-40C7-BAF3-02DD2C8481F3}" dt="2018-10-21T17:38:03.557" v="5430" actId="1036"/>
          <ac:spMkLst>
            <pc:docMk/>
            <pc:sldMk cId="2857418038" sldId="289"/>
            <ac:spMk id="42" creationId="{00000000-0000-0000-0000-000000000000}"/>
          </ac:spMkLst>
        </pc:spChg>
        <pc:spChg chg="mod">
          <ac:chgData name="Victor Grazi" userId="8a0fa75b3d7108dd" providerId="LiveId" clId="{6B7761D7-3D10-40C7-BAF3-02DD2C8481F3}" dt="2018-10-21T17:38:03.557" v="5430" actId="1036"/>
          <ac:spMkLst>
            <pc:docMk/>
            <pc:sldMk cId="2857418038" sldId="289"/>
            <ac:spMk id="43" creationId="{00000000-0000-0000-0000-000000000000}"/>
          </ac:spMkLst>
        </pc:spChg>
        <pc:spChg chg="mod">
          <ac:chgData name="Victor Grazi" userId="8a0fa75b3d7108dd" providerId="LiveId" clId="{6B7761D7-3D10-40C7-BAF3-02DD2C8481F3}" dt="2018-10-21T17:38:03.557" v="5430" actId="1036"/>
          <ac:spMkLst>
            <pc:docMk/>
            <pc:sldMk cId="2857418038" sldId="289"/>
            <ac:spMk id="44" creationId="{00000000-0000-0000-0000-000000000000}"/>
          </ac:spMkLst>
        </pc:spChg>
        <pc:spChg chg="mod">
          <ac:chgData name="Victor Grazi" userId="8a0fa75b3d7108dd" providerId="LiveId" clId="{6B7761D7-3D10-40C7-BAF3-02DD2C8481F3}" dt="2018-10-21T17:38:03.557" v="5430" actId="1036"/>
          <ac:spMkLst>
            <pc:docMk/>
            <pc:sldMk cId="2857418038" sldId="289"/>
            <ac:spMk id="45" creationId="{00000000-0000-0000-0000-000000000000}"/>
          </ac:spMkLst>
        </pc:spChg>
        <pc:spChg chg="mod">
          <ac:chgData name="Victor Grazi" userId="8a0fa75b3d7108dd" providerId="LiveId" clId="{6B7761D7-3D10-40C7-BAF3-02DD2C8481F3}" dt="2018-10-21T17:38:03.557" v="5430" actId="1036"/>
          <ac:spMkLst>
            <pc:docMk/>
            <pc:sldMk cId="2857418038" sldId="289"/>
            <ac:spMk id="46" creationId="{00000000-0000-0000-0000-000000000000}"/>
          </ac:spMkLst>
        </pc:spChg>
        <pc:spChg chg="mod">
          <ac:chgData name="Victor Grazi" userId="8a0fa75b3d7108dd" providerId="LiveId" clId="{6B7761D7-3D10-40C7-BAF3-02DD2C8481F3}" dt="2018-10-21T17:38:03.557" v="5430" actId="1036"/>
          <ac:spMkLst>
            <pc:docMk/>
            <pc:sldMk cId="2857418038" sldId="289"/>
            <ac:spMk id="47" creationId="{00000000-0000-0000-0000-000000000000}"/>
          </ac:spMkLst>
        </pc:spChg>
        <pc:spChg chg="mod">
          <ac:chgData name="Victor Grazi" userId="8a0fa75b3d7108dd" providerId="LiveId" clId="{6B7761D7-3D10-40C7-BAF3-02DD2C8481F3}" dt="2018-10-22T01:18:07.264" v="7273" actId="1035"/>
          <ac:spMkLst>
            <pc:docMk/>
            <pc:sldMk cId="2857418038" sldId="289"/>
            <ac:spMk id="48" creationId="{00000000-0000-0000-0000-000000000000}"/>
          </ac:spMkLst>
        </pc:spChg>
        <pc:spChg chg="add mod">
          <ac:chgData name="Victor Grazi" userId="8a0fa75b3d7108dd" providerId="LiveId" clId="{6B7761D7-3D10-40C7-BAF3-02DD2C8481F3}" dt="2018-10-22T01:18:07.264" v="7273" actId="1035"/>
          <ac:spMkLst>
            <pc:docMk/>
            <pc:sldMk cId="2857418038" sldId="289"/>
            <ac:spMk id="49" creationId="{ADFEB076-8EFD-4607-ADF2-015FC8C1CF36}"/>
          </ac:spMkLst>
        </pc:spChg>
        <pc:spChg chg="add mod">
          <ac:chgData name="Victor Grazi" userId="8a0fa75b3d7108dd" providerId="LiveId" clId="{6B7761D7-3D10-40C7-BAF3-02DD2C8481F3}" dt="2018-10-22T01:18:07.264" v="7273" actId="1035"/>
          <ac:spMkLst>
            <pc:docMk/>
            <pc:sldMk cId="2857418038" sldId="289"/>
            <ac:spMk id="50" creationId="{3D6A35EF-7C99-4FCF-BC4C-7C66146D0B4D}"/>
          </ac:spMkLst>
        </pc:spChg>
        <pc:spChg chg="add mod">
          <ac:chgData name="Victor Grazi" userId="8a0fa75b3d7108dd" providerId="LiveId" clId="{6B7761D7-3D10-40C7-BAF3-02DD2C8481F3}" dt="2018-10-22T01:18:07.264" v="7273" actId="1035"/>
          <ac:spMkLst>
            <pc:docMk/>
            <pc:sldMk cId="2857418038" sldId="289"/>
            <ac:spMk id="51" creationId="{281D0E24-1DFE-47FE-B82A-804FEAEDAC11}"/>
          </ac:spMkLst>
        </pc:spChg>
        <pc:spChg chg="add mod">
          <ac:chgData name="Victor Grazi" userId="8a0fa75b3d7108dd" providerId="LiveId" clId="{6B7761D7-3D10-40C7-BAF3-02DD2C8481F3}" dt="2018-10-22T00:12:22.562" v="6258" actId="1036"/>
          <ac:spMkLst>
            <pc:docMk/>
            <pc:sldMk cId="2857418038" sldId="289"/>
            <ac:spMk id="52" creationId="{DFA06B37-BC61-4C30-8C1A-8B859D6D5B8A}"/>
          </ac:spMkLst>
        </pc:spChg>
        <pc:spChg chg="mod">
          <ac:chgData name="Victor Grazi" userId="8a0fa75b3d7108dd" providerId="LiveId" clId="{6B7761D7-3D10-40C7-BAF3-02DD2C8481F3}" dt="2018-10-22T01:18:07.264" v="7273" actId="1035"/>
          <ac:spMkLst>
            <pc:docMk/>
            <pc:sldMk cId="2857418038" sldId="289"/>
            <ac:spMk id="54" creationId="{B7C350DA-D58C-42F0-9DF1-F1228128B2D7}"/>
          </ac:spMkLst>
        </pc:spChg>
        <pc:spChg chg="mod">
          <ac:chgData name="Victor Grazi" userId="8a0fa75b3d7108dd" providerId="LiveId" clId="{6B7761D7-3D10-40C7-BAF3-02DD2C8481F3}" dt="2018-10-21T17:38:03.557" v="5430" actId="1036"/>
          <ac:spMkLst>
            <pc:docMk/>
            <pc:sldMk cId="2857418038" sldId="289"/>
            <ac:spMk id="55" creationId="{6BF93B35-5AA8-421A-83B7-025BB1D7EE73}"/>
          </ac:spMkLst>
        </pc:spChg>
        <pc:spChg chg="mod">
          <ac:chgData name="Victor Grazi" userId="8a0fa75b3d7108dd" providerId="LiveId" clId="{6B7761D7-3D10-40C7-BAF3-02DD2C8481F3}" dt="2018-10-21T17:38:03.557" v="5430" actId="1036"/>
          <ac:spMkLst>
            <pc:docMk/>
            <pc:sldMk cId="2857418038" sldId="289"/>
            <ac:spMk id="56" creationId="{C2902C7F-57B3-4D6C-9FBB-055F343FDECC}"/>
          </ac:spMkLst>
        </pc:spChg>
        <pc:spChg chg="mod">
          <ac:chgData name="Victor Grazi" userId="8a0fa75b3d7108dd" providerId="LiveId" clId="{6B7761D7-3D10-40C7-BAF3-02DD2C8481F3}" dt="2018-10-21T17:38:03.557" v="5430" actId="1036"/>
          <ac:spMkLst>
            <pc:docMk/>
            <pc:sldMk cId="2857418038" sldId="289"/>
            <ac:spMk id="57" creationId="{B6AD18A7-66A5-49EA-895B-A4B2ABC77D70}"/>
          </ac:spMkLst>
        </pc:spChg>
        <pc:spChg chg="mod">
          <ac:chgData name="Victor Grazi" userId="8a0fa75b3d7108dd" providerId="LiveId" clId="{6B7761D7-3D10-40C7-BAF3-02DD2C8481F3}" dt="2018-10-21T17:38:03.557" v="5430" actId="1036"/>
          <ac:spMkLst>
            <pc:docMk/>
            <pc:sldMk cId="2857418038" sldId="289"/>
            <ac:spMk id="58" creationId="{473436B1-ECFD-4D10-9A4A-D6831E072F31}"/>
          </ac:spMkLst>
        </pc:spChg>
        <pc:spChg chg="mod">
          <ac:chgData name="Victor Grazi" userId="8a0fa75b3d7108dd" providerId="LiveId" clId="{6B7761D7-3D10-40C7-BAF3-02DD2C8481F3}" dt="2018-10-21T17:38:03.557" v="5430" actId="1036"/>
          <ac:spMkLst>
            <pc:docMk/>
            <pc:sldMk cId="2857418038" sldId="289"/>
            <ac:spMk id="59" creationId="{F99203D3-4BC0-48B1-A0AC-9EC1947B19A1}"/>
          </ac:spMkLst>
        </pc:spChg>
        <pc:spChg chg="mod">
          <ac:chgData name="Victor Grazi" userId="8a0fa75b3d7108dd" providerId="LiveId" clId="{6B7761D7-3D10-40C7-BAF3-02DD2C8481F3}" dt="2018-10-21T17:38:03.557" v="5430" actId="1036"/>
          <ac:spMkLst>
            <pc:docMk/>
            <pc:sldMk cId="2857418038" sldId="289"/>
            <ac:spMk id="60" creationId="{3338B412-39B3-4322-84DA-8C3FB7598911}"/>
          </ac:spMkLst>
        </pc:spChg>
        <pc:spChg chg="mod">
          <ac:chgData name="Victor Grazi" userId="8a0fa75b3d7108dd" providerId="LiveId" clId="{6B7761D7-3D10-40C7-BAF3-02DD2C8481F3}" dt="2018-10-21T17:38:03.557" v="5430" actId="1036"/>
          <ac:spMkLst>
            <pc:docMk/>
            <pc:sldMk cId="2857418038" sldId="289"/>
            <ac:spMk id="61" creationId="{039923C8-BA28-4462-A0E1-500F2522AC83}"/>
          </ac:spMkLst>
        </pc:spChg>
        <pc:spChg chg="mod">
          <ac:chgData name="Victor Grazi" userId="8a0fa75b3d7108dd" providerId="LiveId" clId="{6B7761D7-3D10-40C7-BAF3-02DD2C8481F3}" dt="2018-10-21T17:38:03.557" v="5430" actId="1036"/>
          <ac:spMkLst>
            <pc:docMk/>
            <pc:sldMk cId="2857418038" sldId="289"/>
            <ac:spMk id="62" creationId="{17DEF705-8AB1-4E06-A2A9-065201B18ACB}"/>
          </ac:spMkLst>
        </pc:spChg>
        <pc:cxnChg chg="mod">
          <ac:chgData name="Victor Grazi" userId="8a0fa75b3d7108dd" providerId="LiveId" clId="{6B7761D7-3D10-40C7-BAF3-02DD2C8481F3}" dt="2018-10-21T17:38:03.557" v="5430" actId="1036"/>
          <ac:cxnSpMkLst>
            <pc:docMk/>
            <pc:sldMk cId="2857418038" sldId="289"/>
            <ac:cxnSpMk id="15" creationId="{00000000-0000-0000-0000-000000000000}"/>
          </ac:cxnSpMkLst>
        </pc:cxnChg>
        <pc:cxnChg chg="mod">
          <ac:chgData name="Victor Grazi" userId="8a0fa75b3d7108dd" providerId="LiveId" clId="{6B7761D7-3D10-40C7-BAF3-02DD2C8481F3}" dt="2018-10-21T17:38:03.557" v="5430" actId="1036"/>
          <ac:cxnSpMkLst>
            <pc:docMk/>
            <pc:sldMk cId="2857418038" sldId="289"/>
            <ac:cxnSpMk id="18" creationId="{00000000-0000-0000-0000-000000000000}"/>
          </ac:cxnSpMkLst>
        </pc:cxnChg>
        <pc:cxnChg chg="mod">
          <ac:chgData name="Victor Grazi" userId="8a0fa75b3d7108dd" providerId="LiveId" clId="{6B7761D7-3D10-40C7-BAF3-02DD2C8481F3}" dt="2018-10-21T17:38:03.557" v="5430" actId="1036"/>
          <ac:cxnSpMkLst>
            <pc:docMk/>
            <pc:sldMk cId="2857418038" sldId="289"/>
            <ac:cxnSpMk id="20" creationId="{00000000-0000-0000-0000-000000000000}"/>
          </ac:cxnSpMkLst>
        </pc:cxnChg>
        <pc:cxnChg chg="mod">
          <ac:chgData name="Victor Grazi" userId="8a0fa75b3d7108dd" providerId="LiveId" clId="{6B7761D7-3D10-40C7-BAF3-02DD2C8481F3}" dt="2018-10-21T17:38:03.557" v="5430" actId="1036"/>
          <ac:cxnSpMkLst>
            <pc:docMk/>
            <pc:sldMk cId="2857418038" sldId="289"/>
            <ac:cxnSpMk id="21" creationId="{00000000-0000-0000-0000-000000000000}"/>
          </ac:cxnSpMkLst>
        </pc:cxnChg>
        <pc:cxnChg chg="mod">
          <ac:chgData name="Victor Grazi" userId="8a0fa75b3d7108dd" providerId="LiveId" clId="{6B7761D7-3D10-40C7-BAF3-02DD2C8481F3}" dt="2018-10-21T17:38:03.557" v="5430" actId="1036"/>
          <ac:cxnSpMkLst>
            <pc:docMk/>
            <pc:sldMk cId="2857418038" sldId="289"/>
            <ac:cxnSpMk id="22" creationId="{00000000-0000-0000-0000-000000000000}"/>
          </ac:cxnSpMkLst>
        </pc:cxnChg>
        <pc:cxnChg chg="mod">
          <ac:chgData name="Victor Grazi" userId="8a0fa75b3d7108dd" providerId="LiveId" clId="{6B7761D7-3D10-40C7-BAF3-02DD2C8481F3}" dt="2018-10-21T17:38:03.557" v="5430" actId="1036"/>
          <ac:cxnSpMkLst>
            <pc:docMk/>
            <pc:sldMk cId="2857418038" sldId="289"/>
            <ac:cxnSpMk id="24" creationId="{00000000-0000-0000-0000-000000000000}"/>
          </ac:cxnSpMkLst>
        </pc:cxnChg>
        <pc:cxnChg chg="mod">
          <ac:chgData name="Victor Grazi" userId="8a0fa75b3d7108dd" providerId="LiveId" clId="{6B7761D7-3D10-40C7-BAF3-02DD2C8481F3}" dt="2018-10-22T01:18:07.264" v="7273" actId="1035"/>
          <ac:cxnSpMkLst>
            <pc:docMk/>
            <pc:sldMk cId="2857418038" sldId="289"/>
            <ac:cxnSpMk id="26" creationId="{00000000-0000-0000-0000-000000000000}"/>
          </ac:cxnSpMkLst>
        </pc:cxnChg>
        <pc:cxnChg chg="mod">
          <ac:chgData name="Victor Grazi" userId="8a0fa75b3d7108dd" providerId="LiveId" clId="{6B7761D7-3D10-40C7-BAF3-02DD2C8481F3}" dt="2018-10-21T17:38:03.557" v="5430" actId="1036"/>
          <ac:cxnSpMkLst>
            <pc:docMk/>
            <pc:sldMk cId="2857418038" sldId="289"/>
            <ac:cxnSpMk id="28" creationId="{00000000-0000-0000-0000-000000000000}"/>
          </ac:cxnSpMkLst>
        </pc:cxnChg>
      </pc:sldChg>
      <pc:sldChg chg="addSp delSp modSp ord">
        <pc:chgData name="Victor Grazi" userId="8a0fa75b3d7108dd" providerId="LiveId" clId="{6B7761D7-3D10-40C7-BAF3-02DD2C8481F3}" dt="2018-10-21T18:03:19.503" v="5707" actId="1035"/>
        <pc:sldMkLst>
          <pc:docMk/>
          <pc:sldMk cId="2076988963" sldId="290"/>
        </pc:sldMkLst>
        <pc:spChg chg="mod">
          <ac:chgData name="Victor Grazi" userId="8a0fa75b3d7108dd" providerId="LiveId" clId="{6B7761D7-3D10-40C7-BAF3-02DD2C8481F3}" dt="2018-10-21T18:03:19.503" v="5707" actId="1035"/>
          <ac:spMkLst>
            <pc:docMk/>
            <pc:sldMk cId="2076988963" sldId="290"/>
            <ac:spMk id="4" creationId="{2A60229D-0815-4020-8197-2A88A6389F92}"/>
          </ac:spMkLst>
        </pc:spChg>
        <pc:spChg chg="mod">
          <ac:chgData name="Victor Grazi" userId="8a0fa75b3d7108dd" providerId="LiveId" clId="{6B7761D7-3D10-40C7-BAF3-02DD2C8481F3}" dt="2018-10-21T16:52:57.133" v="4956" actId="1036"/>
          <ac:spMkLst>
            <pc:docMk/>
            <pc:sldMk cId="2076988963" sldId="290"/>
            <ac:spMk id="6" creationId="{BFA28150-72F8-4B40-B2AC-3F4EB9DBDFB4}"/>
          </ac:spMkLst>
        </pc:spChg>
        <pc:picChg chg="add del mod">
          <ac:chgData name="Victor Grazi" userId="8a0fa75b3d7108dd" providerId="LiveId" clId="{6B7761D7-3D10-40C7-BAF3-02DD2C8481F3}" dt="2018-10-21T18:02:10.518" v="5640" actId="478"/>
          <ac:picMkLst>
            <pc:docMk/>
            <pc:sldMk cId="2076988963" sldId="290"/>
            <ac:picMk id="5" creationId="{DAACBC8D-ACE9-4550-82ED-4B1D2DD53E41}"/>
          </ac:picMkLst>
        </pc:picChg>
      </pc:sldChg>
      <pc:sldChg chg="addSp delSp modSp addAnim delAnim modAnim">
        <pc:chgData name="Victor Grazi" userId="8a0fa75b3d7108dd" providerId="LiveId" clId="{6B7761D7-3D10-40C7-BAF3-02DD2C8481F3}" dt="2018-10-22T00:36:19.008" v="6652" actId="1582"/>
        <pc:sldMkLst>
          <pc:docMk/>
          <pc:sldMk cId="3237804736" sldId="291"/>
        </pc:sldMkLst>
        <pc:spChg chg="add mod">
          <ac:chgData name="Victor Grazi" userId="8a0fa75b3d7108dd" providerId="LiveId" clId="{6B7761D7-3D10-40C7-BAF3-02DD2C8481F3}" dt="2018-10-21T14:59:53.362" v="3436" actId="403"/>
          <ac:spMkLst>
            <pc:docMk/>
            <pc:sldMk cId="3237804736" sldId="291"/>
            <ac:spMk id="2" creationId="{788187F9-1CE1-44B0-A9AF-44B5B59C7780}"/>
          </ac:spMkLst>
        </pc:spChg>
        <pc:spChg chg="add del mod">
          <ac:chgData name="Victor Grazi" userId="8a0fa75b3d7108dd" providerId="LiveId" clId="{6B7761D7-3D10-40C7-BAF3-02DD2C8481F3}" dt="2018-10-22T00:34:50.060" v="6632" actId="478"/>
          <ac:spMkLst>
            <pc:docMk/>
            <pc:sldMk cId="3237804736" sldId="291"/>
            <ac:spMk id="3" creationId="{8E359C3E-E4F6-4E32-9815-AD0AEA29C14C}"/>
          </ac:spMkLst>
        </pc:spChg>
        <pc:spChg chg="add mod">
          <ac:chgData name="Victor Grazi" userId="8a0fa75b3d7108dd" providerId="LiveId" clId="{6B7761D7-3D10-40C7-BAF3-02DD2C8481F3}" dt="2018-10-22T00:36:19.008" v="6652" actId="1582"/>
          <ac:spMkLst>
            <pc:docMk/>
            <pc:sldMk cId="3237804736" sldId="291"/>
            <ac:spMk id="4" creationId="{E0214047-579A-4828-9E93-266FC04318A1}"/>
          </ac:spMkLst>
        </pc:spChg>
        <pc:spChg chg="del mod">
          <ac:chgData name="Victor Grazi" userId="8a0fa75b3d7108dd" providerId="LiveId" clId="{6B7761D7-3D10-40C7-BAF3-02DD2C8481F3}" dt="2018-10-21T15:21:29.653" v="3755" actId="478"/>
          <ac:spMkLst>
            <pc:docMk/>
            <pc:sldMk cId="3237804736" sldId="291"/>
            <ac:spMk id="12" creationId="{00000000-0000-0000-0000-000000000000}"/>
          </ac:spMkLst>
        </pc:spChg>
        <pc:grpChg chg="add del mod">
          <ac:chgData name="Victor Grazi" userId="8a0fa75b3d7108dd" providerId="LiveId" clId="{6B7761D7-3D10-40C7-BAF3-02DD2C8481F3}" dt="2018-10-21T15:06:58.159" v="3517" actId="478"/>
          <ac:grpSpMkLst>
            <pc:docMk/>
            <pc:sldMk cId="3237804736" sldId="291"/>
            <ac:grpSpMk id="11" creationId="{00000000-0000-0000-0000-000000000000}"/>
          </ac:grpSpMkLst>
        </pc:grpChg>
        <pc:picChg chg="add del mod">
          <ac:chgData name="Victor Grazi" userId="8a0fa75b3d7108dd" providerId="LiveId" clId="{6B7761D7-3D10-40C7-BAF3-02DD2C8481F3}" dt="2018-10-21T15:21:28.063" v="3754" actId="478"/>
          <ac:picMkLst>
            <pc:docMk/>
            <pc:sldMk cId="3237804736" sldId="291"/>
            <ac:picMk id="13" creationId="{DD795032-998B-4DC7-9F86-D5E118196E71}"/>
          </ac:picMkLst>
        </pc:picChg>
        <pc:picChg chg="add del mod modCrop">
          <ac:chgData name="Victor Grazi" userId="8a0fa75b3d7108dd" providerId="LiveId" clId="{6B7761D7-3D10-40C7-BAF3-02DD2C8481F3}" dt="2018-10-21T15:03:04.826" v="3501"/>
          <ac:picMkLst>
            <pc:docMk/>
            <pc:sldMk cId="3237804736" sldId="291"/>
            <ac:picMk id="14" creationId="{0BB609E6-A5F8-42D5-922B-CBBF767C5271}"/>
          </ac:picMkLst>
        </pc:picChg>
        <pc:picChg chg="mod">
          <ac:chgData name="Victor Grazi" userId="8a0fa75b3d7108dd" providerId="LiveId" clId="{6B7761D7-3D10-40C7-BAF3-02DD2C8481F3}" dt="2018-10-21T15:08:03.561" v="3535" actId="14100"/>
          <ac:picMkLst>
            <pc:docMk/>
            <pc:sldMk cId="3237804736" sldId="291"/>
            <ac:picMk id="15" creationId="{00000000-0000-0000-0000-000000000000}"/>
          </ac:picMkLst>
        </pc:picChg>
        <pc:picChg chg="add del mod ord">
          <ac:chgData name="Victor Grazi" userId="8a0fa75b3d7108dd" providerId="LiveId" clId="{6B7761D7-3D10-40C7-BAF3-02DD2C8481F3}" dt="2018-10-21T15:02:17.946" v="3489" actId="1076"/>
          <ac:picMkLst>
            <pc:docMk/>
            <pc:sldMk cId="3237804736" sldId="291"/>
            <ac:picMk id="18" creationId="{00000000-0000-0000-0000-000000000000}"/>
          </ac:picMkLst>
        </pc:picChg>
        <pc:picChg chg="add del mod">
          <ac:chgData name="Victor Grazi" userId="8a0fa75b3d7108dd" providerId="LiveId" clId="{6B7761D7-3D10-40C7-BAF3-02DD2C8481F3}" dt="2018-10-21T15:08:09.310" v="3545" actId="1037"/>
          <ac:picMkLst>
            <pc:docMk/>
            <pc:sldMk cId="3237804736" sldId="291"/>
            <ac:picMk id="19" creationId="{00000000-0000-0000-0000-000000000000}"/>
          </ac:picMkLst>
        </pc:picChg>
        <pc:picChg chg="mod topLvl">
          <ac:chgData name="Victor Grazi" userId="8a0fa75b3d7108dd" providerId="LiveId" clId="{6B7761D7-3D10-40C7-BAF3-02DD2C8481F3}" dt="2018-10-22T00:33:00.434" v="6585" actId="1076"/>
          <ac:picMkLst>
            <pc:docMk/>
            <pc:sldMk cId="3237804736" sldId="291"/>
            <ac:picMk id="20" creationId="{00000000-0000-0000-0000-000000000000}"/>
          </ac:picMkLst>
        </pc:picChg>
        <pc:picChg chg="del mod topLvl">
          <ac:chgData name="Victor Grazi" userId="8a0fa75b3d7108dd" providerId="LiveId" clId="{6B7761D7-3D10-40C7-BAF3-02DD2C8481F3}" dt="2018-10-21T15:06:58.159" v="3517" actId="478"/>
          <ac:picMkLst>
            <pc:docMk/>
            <pc:sldMk cId="3237804736" sldId="291"/>
            <ac:picMk id="21" creationId="{00000000-0000-0000-0000-000000000000}"/>
          </ac:picMkLst>
        </pc:picChg>
        <pc:picChg chg="add del mod modCrop">
          <ac:chgData name="Victor Grazi" userId="8a0fa75b3d7108dd" providerId="LiveId" clId="{6B7761D7-3D10-40C7-BAF3-02DD2C8481F3}" dt="2018-10-21T15:06:47.450" v="3516" actId="478"/>
          <ac:picMkLst>
            <pc:docMk/>
            <pc:sldMk cId="3237804736" sldId="291"/>
            <ac:picMk id="22" creationId="{3B0D6D91-6B74-49E9-80F5-830326F6D62D}"/>
          </ac:picMkLst>
        </pc:picChg>
      </pc:sldChg>
      <pc:sldChg chg="modSp modTransition">
        <pc:chgData name="Victor Grazi" userId="8a0fa75b3d7108dd" providerId="LiveId" clId="{6B7761D7-3D10-40C7-BAF3-02DD2C8481F3}" dt="2018-10-21T12:33:27.017" v="1602"/>
        <pc:sldMkLst>
          <pc:docMk/>
          <pc:sldMk cId="4111419323" sldId="292"/>
        </pc:sldMkLst>
        <pc:spChg chg="mod">
          <ac:chgData name="Victor Grazi" userId="8a0fa75b3d7108dd" providerId="LiveId" clId="{6B7761D7-3D10-40C7-BAF3-02DD2C8481F3}" dt="2018-10-21T12:32:50.593" v="1601" actId="404"/>
          <ac:spMkLst>
            <pc:docMk/>
            <pc:sldMk cId="4111419323" sldId="292"/>
            <ac:spMk id="4" creationId="{00000000-0000-0000-0000-000000000000}"/>
          </ac:spMkLst>
        </pc:spChg>
      </pc:sldChg>
      <pc:sldChg chg="modTransition">
        <pc:chgData name="Victor Grazi" userId="8a0fa75b3d7108dd" providerId="LiveId" clId="{6B7761D7-3D10-40C7-BAF3-02DD2C8481F3}" dt="2018-10-21T12:34:05.554" v="1606"/>
        <pc:sldMkLst>
          <pc:docMk/>
          <pc:sldMk cId="2727628358" sldId="295"/>
        </pc:sldMkLst>
      </pc:sldChg>
      <pc:sldChg chg="addSp delSp modSp ord addAnim delAnim modAnim">
        <pc:chgData name="Victor Grazi" userId="8a0fa75b3d7108dd" providerId="LiveId" clId="{6B7761D7-3D10-40C7-BAF3-02DD2C8481F3}" dt="2018-10-23T00:57:15.634" v="7717" actId="1038"/>
        <pc:sldMkLst>
          <pc:docMk/>
          <pc:sldMk cId="376293787" sldId="296"/>
        </pc:sldMkLst>
        <pc:spChg chg="mod">
          <ac:chgData name="Victor Grazi" userId="8a0fa75b3d7108dd" providerId="LiveId" clId="{6B7761D7-3D10-40C7-BAF3-02DD2C8481F3}" dt="2018-10-22T00:26:18.569" v="6415" actId="1037"/>
          <ac:spMkLst>
            <pc:docMk/>
            <pc:sldMk cId="376293787" sldId="296"/>
            <ac:spMk id="2" creationId="{00000000-0000-0000-0000-000000000000}"/>
          </ac:spMkLst>
        </pc:spChg>
        <pc:spChg chg="add del mod">
          <ac:chgData name="Victor Grazi" userId="8a0fa75b3d7108dd" providerId="LiveId" clId="{6B7761D7-3D10-40C7-BAF3-02DD2C8481F3}" dt="2018-10-23T00:30:32.572" v="7536" actId="478"/>
          <ac:spMkLst>
            <pc:docMk/>
            <pc:sldMk cId="376293787" sldId="296"/>
            <ac:spMk id="3" creationId="{3CF7ADF0-2870-4755-867E-C4C0D9580781}"/>
          </ac:spMkLst>
        </pc:spChg>
        <pc:spChg chg="mod">
          <ac:chgData name="Victor Grazi" userId="8a0fa75b3d7108dd" providerId="LiveId" clId="{6B7761D7-3D10-40C7-BAF3-02DD2C8481F3}" dt="2018-10-22T00:27:38.398" v="6438" actId="1038"/>
          <ac:spMkLst>
            <pc:docMk/>
            <pc:sldMk cId="376293787" sldId="296"/>
            <ac:spMk id="22" creationId="{00000000-0000-0000-0000-000000000000}"/>
          </ac:spMkLst>
        </pc:spChg>
        <pc:spChg chg="mod">
          <ac:chgData name="Victor Grazi" userId="8a0fa75b3d7108dd" providerId="LiveId" clId="{6B7761D7-3D10-40C7-BAF3-02DD2C8481F3}" dt="2018-10-22T00:27:38.398" v="6438" actId="1038"/>
          <ac:spMkLst>
            <pc:docMk/>
            <pc:sldMk cId="376293787" sldId="296"/>
            <ac:spMk id="23" creationId="{00000000-0000-0000-0000-000000000000}"/>
          </ac:spMkLst>
        </pc:spChg>
        <pc:spChg chg="mod">
          <ac:chgData name="Victor Grazi" userId="8a0fa75b3d7108dd" providerId="LiveId" clId="{6B7761D7-3D10-40C7-BAF3-02DD2C8481F3}" dt="2018-10-22T00:27:38.398" v="6438" actId="1038"/>
          <ac:spMkLst>
            <pc:docMk/>
            <pc:sldMk cId="376293787" sldId="296"/>
            <ac:spMk id="24" creationId="{00000000-0000-0000-0000-000000000000}"/>
          </ac:spMkLst>
        </pc:spChg>
        <pc:spChg chg="mod">
          <ac:chgData name="Victor Grazi" userId="8a0fa75b3d7108dd" providerId="LiveId" clId="{6B7761D7-3D10-40C7-BAF3-02DD2C8481F3}" dt="2018-10-22T00:29:20.879" v="6464" actId="1038"/>
          <ac:spMkLst>
            <pc:docMk/>
            <pc:sldMk cId="376293787" sldId="296"/>
            <ac:spMk id="44" creationId="{00000000-0000-0000-0000-000000000000}"/>
          </ac:spMkLst>
        </pc:spChg>
        <pc:spChg chg="mod">
          <ac:chgData name="Victor Grazi" userId="8a0fa75b3d7108dd" providerId="LiveId" clId="{6B7761D7-3D10-40C7-BAF3-02DD2C8481F3}" dt="2018-10-22T00:29:20.879" v="6464" actId="1038"/>
          <ac:spMkLst>
            <pc:docMk/>
            <pc:sldMk cId="376293787" sldId="296"/>
            <ac:spMk id="45" creationId="{00000000-0000-0000-0000-000000000000}"/>
          </ac:spMkLst>
        </pc:spChg>
        <pc:spChg chg="mod">
          <ac:chgData name="Victor Grazi" userId="8a0fa75b3d7108dd" providerId="LiveId" clId="{6B7761D7-3D10-40C7-BAF3-02DD2C8481F3}" dt="2018-10-22T00:29:20.879" v="6464" actId="1038"/>
          <ac:spMkLst>
            <pc:docMk/>
            <pc:sldMk cId="376293787" sldId="296"/>
            <ac:spMk id="46" creationId="{00000000-0000-0000-0000-000000000000}"/>
          </ac:spMkLst>
        </pc:spChg>
        <pc:spChg chg="mod">
          <ac:chgData name="Victor Grazi" userId="8a0fa75b3d7108dd" providerId="LiveId" clId="{6B7761D7-3D10-40C7-BAF3-02DD2C8481F3}" dt="2018-10-22T00:29:20.879" v="6464" actId="1038"/>
          <ac:spMkLst>
            <pc:docMk/>
            <pc:sldMk cId="376293787" sldId="296"/>
            <ac:spMk id="47" creationId="{00000000-0000-0000-0000-000000000000}"/>
          </ac:spMkLst>
        </pc:spChg>
        <pc:spChg chg="mod">
          <ac:chgData name="Victor Grazi" userId="8a0fa75b3d7108dd" providerId="LiveId" clId="{6B7761D7-3D10-40C7-BAF3-02DD2C8481F3}" dt="2018-10-22T00:29:20.879" v="6464" actId="1038"/>
          <ac:spMkLst>
            <pc:docMk/>
            <pc:sldMk cId="376293787" sldId="296"/>
            <ac:spMk id="48" creationId="{00000000-0000-0000-0000-000000000000}"/>
          </ac:spMkLst>
        </pc:spChg>
        <pc:spChg chg="add mod ord">
          <ac:chgData name="Victor Grazi" userId="8a0fa75b3d7108dd" providerId="LiveId" clId="{6B7761D7-3D10-40C7-BAF3-02DD2C8481F3}" dt="2018-10-22T00:29:20.879" v="6464" actId="1038"/>
          <ac:spMkLst>
            <pc:docMk/>
            <pc:sldMk cId="376293787" sldId="296"/>
            <ac:spMk id="54" creationId="{F2FB8158-1CE0-44AC-BF06-1789C565B6C8}"/>
          </ac:spMkLst>
        </pc:spChg>
        <pc:spChg chg="mod">
          <ac:chgData name="Victor Grazi" userId="8a0fa75b3d7108dd" providerId="LiveId" clId="{6B7761D7-3D10-40C7-BAF3-02DD2C8481F3}" dt="2018-10-23T00:41:45.447" v="7629" actId="1076"/>
          <ac:spMkLst>
            <pc:docMk/>
            <pc:sldMk cId="376293787" sldId="296"/>
            <ac:spMk id="55" creationId="{00000000-0000-0000-0000-000000000000}"/>
          </ac:spMkLst>
        </pc:spChg>
        <pc:spChg chg="add mod ord">
          <ac:chgData name="Victor Grazi" userId="8a0fa75b3d7108dd" providerId="LiveId" clId="{6B7761D7-3D10-40C7-BAF3-02DD2C8481F3}" dt="2018-10-22T00:29:20.879" v="6464" actId="1038"/>
          <ac:spMkLst>
            <pc:docMk/>
            <pc:sldMk cId="376293787" sldId="296"/>
            <ac:spMk id="56" creationId="{9CC9D87E-407F-4978-B663-E10C2B0F03B7}"/>
          </ac:spMkLst>
        </pc:spChg>
        <pc:spChg chg="add mod ord">
          <ac:chgData name="Victor Grazi" userId="8a0fa75b3d7108dd" providerId="LiveId" clId="{6B7761D7-3D10-40C7-BAF3-02DD2C8481F3}" dt="2018-10-22T00:29:20.879" v="6464" actId="1038"/>
          <ac:spMkLst>
            <pc:docMk/>
            <pc:sldMk cId="376293787" sldId="296"/>
            <ac:spMk id="57" creationId="{ED448A98-B72A-4311-843C-B9086E250389}"/>
          </ac:spMkLst>
        </pc:spChg>
        <pc:spChg chg="mod">
          <ac:chgData name="Victor Grazi" userId="8a0fa75b3d7108dd" providerId="LiveId" clId="{6B7761D7-3D10-40C7-BAF3-02DD2C8481F3}" dt="2018-10-22T00:31:14.288" v="6483" actId="1035"/>
          <ac:spMkLst>
            <pc:docMk/>
            <pc:sldMk cId="376293787" sldId="296"/>
            <ac:spMk id="59" creationId="{00000000-0000-0000-0000-000000000000}"/>
          </ac:spMkLst>
        </pc:spChg>
        <pc:spChg chg="mod">
          <ac:chgData name="Victor Grazi" userId="8a0fa75b3d7108dd" providerId="LiveId" clId="{6B7761D7-3D10-40C7-BAF3-02DD2C8481F3}" dt="2018-10-22T00:31:14.288" v="6483" actId="1035"/>
          <ac:spMkLst>
            <pc:docMk/>
            <pc:sldMk cId="376293787" sldId="296"/>
            <ac:spMk id="60" creationId="{00000000-0000-0000-0000-000000000000}"/>
          </ac:spMkLst>
        </pc:spChg>
        <pc:spChg chg="add mod">
          <ac:chgData name="Victor Grazi" userId="8a0fa75b3d7108dd" providerId="LiveId" clId="{6B7761D7-3D10-40C7-BAF3-02DD2C8481F3}" dt="2018-10-21T15:26:01.593" v="3830" actId="571"/>
          <ac:spMkLst>
            <pc:docMk/>
            <pc:sldMk cId="376293787" sldId="296"/>
            <ac:spMk id="61" creationId="{A943666E-F917-486F-87BB-D724E3D394D1}"/>
          </ac:spMkLst>
        </pc:spChg>
        <pc:spChg chg="mod">
          <ac:chgData name="Victor Grazi" userId="8a0fa75b3d7108dd" providerId="LiveId" clId="{6B7761D7-3D10-40C7-BAF3-02DD2C8481F3}" dt="2018-10-22T00:29:20.879" v="6464" actId="1038"/>
          <ac:spMkLst>
            <pc:docMk/>
            <pc:sldMk cId="376293787" sldId="296"/>
            <ac:spMk id="71" creationId="{00000000-0000-0000-0000-000000000000}"/>
          </ac:spMkLst>
        </pc:spChg>
        <pc:spChg chg="mod">
          <ac:chgData name="Victor Grazi" userId="8a0fa75b3d7108dd" providerId="LiveId" clId="{6B7761D7-3D10-40C7-BAF3-02DD2C8481F3}" dt="2018-10-22T00:29:20.879" v="6464" actId="1038"/>
          <ac:spMkLst>
            <pc:docMk/>
            <pc:sldMk cId="376293787" sldId="296"/>
            <ac:spMk id="72" creationId="{00000000-0000-0000-0000-000000000000}"/>
          </ac:spMkLst>
        </pc:spChg>
        <pc:spChg chg="mod">
          <ac:chgData name="Victor Grazi" userId="8a0fa75b3d7108dd" providerId="LiveId" clId="{6B7761D7-3D10-40C7-BAF3-02DD2C8481F3}" dt="2018-10-22T00:29:57.171" v="6474" actId="207"/>
          <ac:spMkLst>
            <pc:docMk/>
            <pc:sldMk cId="376293787" sldId="296"/>
            <ac:spMk id="81" creationId="{00000000-0000-0000-0000-000000000000}"/>
          </ac:spMkLst>
        </pc:spChg>
        <pc:spChg chg="mod">
          <ac:chgData name="Victor Grazi" userId="8a0fa75b3d7108dd" providerId="LiveId" clId="{6B7761D7-3D10-40C7-BAF3-02DD2C8481F3}" dt="2018-10-22T00:29:01.862" v="6459" actId="1038"/>
          <ac:spMkLst>
            <pc:docMk/>
            <pc:sldMk cId="376293787" sldId="296"/>
            <ac:spMk id="84" creationId="{00000000-0000-0000-0000-000000000000}"/>
          </ac:spMkLst>
        </pc:spChg>
        <pc:spChg chg="mod">
          <ac:chgData name="Victor Grazi" userId="8a0fa75b3d7108dd" providerId="LiveId" clId="{6B7761D7-3D10-40C7-BAF3-02DD2C8481F3}" dt="2018-10-22T00:31:14.288" v="6483" actId="1035"/>
          <ac:spMkLst>
            <pc:docMk/>
            <pc:sldMk cId="376293787" sldId="296"/>
            <ac:spMk id="85" creationId="{00000000-0000-0000-0000-000000000000}"/>
          </ac:spMkLst>
        </pc:spChg>
        <pc:spChg chg="mod">
          <ac:chgData name="Victor Grazi" userId="8a0fa75b3d7108dd" providerId="LiveId" clId="{6B7761D7-3D10-40C7-BAF3-02DD2C8481F3}" dt="2018-10-22T00:31:14.288" v="6483" actId="1035"/>
          <ac:spMkLst>
            <pc:docMk/>
            <pc:sldMk cId="376293787" sldId="296"/>
            <ac:spMk id="86" creationId="{00000000-0000-0000-0000-000000000000}"/>
          </ac:spMkLst>
        </pc:spChg>
        <pc:spChg chg="mod">
          <ac:chgData name="Victor Grazi" userId="8a0fa75b3d7108dd" providerId="LiveId" clId="{6B7761D7-3D10-40C7-BAF3-02DD2C8481F3}" dt="2018-10-21T12:05:54.961" v="1383" actId="14100"/>
          <ac:spMkLst>
            <pc:docMk/>
            <pc:sldMk cId="376293787" sldId="296"/>
            <ac:spMk id="7172" creationId="{00000000-0000-0000-0000-000000000000}"/>
          </ac:spMkLst>
        </pc:spChg>
        <pc:spChg chg="add del mod">
          <ac:chgData name="Victor Grazi" userId="8a0fa75b3d7108dd" providerId="LiveId" clId="{6B7761D7-3D10-40C7-BAF3-02DD2C8481F3}" dt="2018-10-22T00:29:20.879" v="6464" actId="1038"/>
          <ac:spMkLst>
            <pc:docMk/>
            <pc:sldMk cId="376293787" sldId="296"/>
            <ac:spMk id="7173" creationId="{00000000-0000-0000-0000-000000000000}"/>
          </ac:spMkLst>
        </pc:spChg>
        <pc:spChg chg="add mod">
          <ac:chgData name="Victor Grazi" userId="8a0fa75b3d7108dd" providerId="LiveId" clId="{6B7761D7-3D10-40C7-BAF3-02DD2C8481F3}" dt="2018-10-23T00:57:15.634" v="7717" actId="1038"/>
          <ac:spMkLst>
            <pc:docMk/>
            <pc:sldMk cId="376293787" sldId="296"/>
            <ac:spMk id="7176" creationId="{00557BC9-BB9C-400A-BFDE-421E2FC95550}"/>
          </ac:spMkLst>
        </pc:spChg>
        <pc:spChg chg="mod">
          <ac:chgData name="Victor Grazi" userId="8a0fa75b3d7108dd" providerId="LiveId" clId="{6B7761D7-3D10-40C7-BAF3-02DD2C8481F3}" dt="2018-10-22T00:29:54.185" v="6473" actId="207"/>
          <ac:spMkLst>
            <pc:docMk/>
            <pc:sldMk cId="376293787" sldId="296"/>
            <ac:spMk id="7182" creationId="{00000000-0000-0000-0000-000000000000}"/>
          </ac:spMkLst>
        </pc:spChg>
        <pc:spChg chg="mod">
          <ac:chgData name="Victor Grazi" userId="8a0fa75b3d7108dd" providerId="LiveId" clId="{6B7761D7-3D10-40C7-BAF3-02DD2C8481F3}" dt="2018-10-22T00:19:19.222" v="6285" actId="1038"/>
          <ac:spMkLst>
            <pc:docMk/>
            <pc:sldMk cId="376293787" sldId="296"/>
            <ac:spMk id="7195" creationId="{00000000-0000-0000-0000-000000000000}"/>
          </ac:spMkLst>
        </pc:spChg>
        <pc:grpChg chg="add mod">
          <ac:chgData name="Victor Grazi" userId="8a0fa75b3d7108dd" providerId="LiveId" clId="{6B7761D7-3D10-40C7-BAF3-02DD2C8481F3}" dt="2018-10-23T00:53:52.575" v="7681"/>
          <ac:grpSpMkLst>
            <pc:docMk/>
            <pc:sldMk cId="376293787" sldId="296"/>
            <ac:grpSpMk id="62" creationId="{2A21BC22-B372-427E-AFE0-4644CE82B453}"/>
          </ac:grpSpMkLst>
        </pc:grpChg>
        <pc:grpChg chg="add del">
          <ac:chgData name="Victor Grazi" userId="8a0fa75b3d7108dd" providerId="LiveId" clId="{6B7761D7-3D10-40C7-BAF3-02DD2C8481F3}" dt="2018-10-23T00:33:48.311" v="7561"/>
          <ac:grpSpMkLst>
            <pc:docMk/>
            <pc:sldMk cId="376293787" sldId="296"/>
            <ac:grpSpMk id="67" creationId="{9ECC6106-10D6-4D47-9650-B9613B1DCF9C}"/>
          </ac:grpSpMkLst>
        </pc:grpChg>
        <pc:grpChg chg="add del mod">
          <ac:chgData name="Victor Grazi" userId="8a0fa75b3d7108dd" providerId="LiveId" clId="{6B7761D7-3D10-40C7-BAF3-02DD2C8481F3}" dt="2018-10-23T00:50:16.709" v="7653" actId="165"/>
          <ac:grpSpMkLst>
            <pc:docMk/>
            <pc:sldMk cId="376293787" sldId="296"/>
            <ac:grpSpMk id="76" creationId="{FA0C968B-AFF9-48B8-AC54-DA989F093FC1}"/>
          </ac:grpSpMkLst>
        </pc:grpChg>
        <pc:grpChg chg="add del mod">
          <ac:chgData name="Victor Grazi" userId="8a0fa75b3d7108dd" providerId="LiveId" clId="{6B7761D7-3D10-40C7-BAF3-02DD2C8481F3}" dt="2018-10-23T00:32:49.612" v="7550"/>
          <ac:grpSpMkLst>
            <pc:docMk/>
            <pc:sldMk cId="376293787" sldId="296"/>
            <ac:grpSpMk id="7174" creationId="{B0FB06EA-036C-49B9-97C1-402BB9A963D9}"/>
          </ac:grpSpMkLst>
        </pc:grpChg>
        <pc:grpChg chg="add mod">
          <ac:chgData name="Victor Grazi" userId="8a0fa75b3d7108dd" providerId="LiveId" clId="{6B7761D7-3D10-40C7-BAF3-02DD2C8481F3}" dt="2018-10-23T00:42:21.774" v="7638" actId="1036"/>
          <ac:grpSpMkLst>
            <pc:docMk/>
            <pc:sldMk cId="376293787" sldId="296"/>
            <ac:grpSpMk id="7188" creationId="{8F836287-2292-42EB-B16D-C05A8581B501}"/>
          </ac:grpSpMkLst>
        </pc:grpChg>
        <pc:grpChg chg="add mod">
          <ac:chgData name="Victor Grazi" userId="8a0fa75b3d7108dd" providerId="LiveId" clId="{6B7761D7-3D10-40C7-BAF3-02DD2C8481F3}" dt="2018-10-23T00:50:39.391" v="7655" actId="164"/>
          <ac:grpSpMkLst>
            <pc:docMk/>
            <pc:sldMk cId="376293787" sldId="296"/>
            <ac:grpSpMk id="7194" creationId="{B7637688-CCD5-4E9D-A878-F3D9C9F60A37}"/>
          </ac:grpSpMkLst>
        </pc:grpChg>
        <pc:cxnChg chg="add mod">
          <ac:chgData name="Victor Grazi" userId="8a0fa75b3d7108dd" providerId="LiveId" clId="{6B7761D7-3D10-40C7-BAF3-02DD2C8481F3}" dt="2018-10-23T00:32:28.008" v="7548" actId="164"/>
          <ac:cxnSpMkLst>
            <pc:docMk/>
            <pc:sldMk cId="376293787" sldId="296"/>
            <ac:cxnSpMk id="9" creationId="{032A1309-018C-4C42-BE52-F8A1D7DDBC30}"/>
          </ac:cxnSpMkLst>
        </pc:cxnChg>
        <pc:cxnChg chg="mod">
          <ac:chgData name="Victor Grazi" userId="8a0fa75b3d7108dd" providerId="LiveId" clId="{6B7761D7-3D10-40C7-BAF3-02DD2C8481F3}" dt="2018-10-22T00:30:33.913" v="6477" actId="14100"/>
          <ac:cxnSpMkLst>
            <pc:docMk/>
            <pc:sldMk cId="376293787" sldId="296"/>
            <ac:cxnSpMk id="13" creationId="{00000000-0000-0000-0000-000000000000}"/>
          </ac:cxnSpMkLst>
        </pc:cxnChg>
        <pc:cxnChg chg="add mod">
          <ac:chgData name="Victor Grazi" userId="8a0fa75b3d7108dd" providerId="LiveId" clId="{6B7761D7-3D10-40C7-BAF3-02DD2C8481F3}" dt="2018-10-23T00:32:28.008" v="7548" actId="164"/>
          <ac:cxnSpMkLst>
            <pc:docMk/>
            <pc:sldMk cId="376293787" sldId="296"/>
            <ac:cxnSpMk id="14" creationId="{36C1294C-B54A-472D-ADF3-B6BB9D29C45E}"/>
          </ac:cxnSpMkLst>
        </pc:cxnChg>
        <pc:cxnChg chg="add mod">
          <ac:chgData name="Victor Grazi" userId="8a0fa75b3d7108dd" providerId="LiveId" clId="{6B7761D7-3D10-40C7-BAF3-02DD2C8481F3}" dt="2018-10-23T00:32:28.008" v="7548" actId="164"/>
          <ac:cxnSpMkLst>
            <pc:docMk/>
            <pc:sldMk cId="376293787" sldId="296"/>
            <ac:cxnSpMk id="16" creationId="{2B92A5BB-D1C4-4276-AFF3-02632FFC9597}"/>
          </ac:cxnSpMkLst>
        </pc:cxnChg>
        <pc:cxnChg chg="add mod">
          <ac:chgData name="Victor Grazi" userId="8a0fa75b3d7108dd" providerId="LiveId" clId="{6B7761D7-3D10-40C7-BAF3-02DD2C8481F3}" dt="2018-10-23T00:32:28.008" v="7548" actId="164"/>
          <ac:cxnSpMkLst>
            <pc:docMk/>
            <pc:sldMk cId="376293787" sldId="296"/>
            <ac:cxnSpMk id="20" creationId="{0205E04B-8D0B-48E4-A8CF-BF74B947439F}"/>
          </ac:cxnSpMkLst>
        </pc:cxnChg>
        <pc:cxnChg chg="mod">
          <ac:chgData name="Victor Grazi" userId="8a0fa75b3d7108dd" providerId="LiveId" clId="{6B7761D7-3D10-40C7-BAF3-02DD2C8481F3}" dt="2018-10-22T00:27:38.398" v="6438" actId="1038"/>
          <ac:cxnSpMkLst>
            <pc:docMk/>
            <pc:sldMk cId="376293787" sldId="296"/>
            <ac:cxnSpMk id="26" creationId="{00000000-0000-0000-0000-000000000000}"/>
          </ac:cxnSpMkLst>
        </pc:cxnChg>
        <pc:cxnChg chg="add mod">
          <ac:chgData name="Victor Grazi" userId="8a0fa75b3d7108dd" providerId="LiveId" clId="{6B7761D7-3D10-40C7-BAF3-02DD2C8481F3}" dt="2018-10-23T00:32:28.008" v="7548" actId="164"/>
          <ac:cxnSpMkLst>
            <pc:docMk/>
            <pc:sldMk cId="376293787" sldId="296"/>
            <ac:cxnSpMk id="27" creationId="{690C451E-FCDA-4010-91BB-A8B1CA8775C3}"/>
          </ac:cxnSpMkLst>
        </pc:cxnChg>
        <pc:cxnChg chg="add mod">
          <ac:chgData name="Victor Grazi" userId="8a0fa75b3d7108dd" providerId="LiveId" clId="{6B7761D7-3D10-40C7-BAF3-02DD2C8481F3}" dt="2018-10-23T00:32:28.008" v="7548" actId="164"/>
          <ac:cxnSpMkLst>
            <pc:docMk/>
            <pc:sldMk cId="376293787" sldId="296"/>
            <ac:cxnSpMk id="30" creationId="{7889DDDD-4A51-4F3E-AFD8-99D27A9FE07F}"/>
          </ac:cxnSpMkLst>
        </pc:cxnChg>
        <pc:cxnChg chg="mod">
          <ac:chgData name="Victor Grazi" userId="8a0fa75b3d7108dd" providerId="LiveId" clId="{6B7761D7-3D10-40C7-BAF3-02DD2C8481F3}" dt="2018-10-22T00:29:20.879" v="6464" actId="1038"/>
          <ac:cxnSpMkLst>
            <pc:docMk/>
            <pc:sldMk cId="376293787" sldId="296"/>
            <ac:cxnSpMk id="42" creationId="{00000000-0000-0000-0000-000000000000}"/>
          </ac:cxnSpMkLst>
        </pc:cxnChg>
        <pc:cxnChg chg="mod ord">
          <ac:chgData name="Victor Grazi" userId="8a0fa75b3d7108dd" providerId="LiveId" clId="{6B7761D7-3D10-40C7-BAF3-02DD2C8481F3}" dt="2018-10-22T00:29:20.879" v="6464" actId="1038"/>
          <ac:cxnSpMkLst>
            <pc:docMk/>
            <pc:sldMk cId="376293787" sldId="296"/>
            <ac:cxnSpMk id="43" creationId="{00000000-0000-0000-0000-000000000000}"/>
          </ac:cxnSpMkLst>
        </pc:cxnChg>
        <pc:cxnChg chg="mod">
          <ac:chgData name="Victor Grazi" userId="8a0fa75b3d7108dd" providerId="LiveId" clId="{6B7761D7-3D10-40C7-BAF3-02DD2C8481F3}" dt="2018-10-22T00:30:46.006" v="6480" actId="14100"/>
          <ac:cxnSpMkLst>
            <pc:docMk/>
            <pc:sldMk cId="376293787" sldId="296"/>
            <ac:cxnSpMk id="51" creationId="{00000000-0000-0000-0000-000000000000}"/>
          </ac:cxnSpMkLst>
        </pc:cxnChg>
        <pc:cxnChg chg="add mod ord">
          <ac:chgData name="Victor Grazi" userId="8a0fa75b3d7108dd" providerId="LiveId" clId="{6B7761D7-3D10-40C7-BAF3-02DD2C8481F3}" dt="2018-10-22T00:31:58.161" v="6555" actId="167"/>
          <ac:cxnSpMkLst>
            <pc:docMk/>
            <pc:sldMk cId="376293787" sldId="296"/>
            <ac:cxnSpMk id="66" creationId="{7D02F925-1196-4476-B1FF-99E731736CAA}"/>
          </ac:cxnSpMkLst>
        </pc:cxnChg>
        <pc:cxnChg chg="mod topLvl">
          <ac:chgData name="Victor Grazi" userId="8a0fa75b3d7108dd" providerId="LiveId" clId="{6B7761D7-3D10-40C7-BAF3-02DD2C8481F3}" dt="2018-10-23T00:52:18.429" v="7671" actId="164"/>
          <ac:cxnSpMkLst>
            <pc:docMk/>
            <pc:sldMk cId="376293787" sldId="296"/>
            <ac:cxnSpMk id="77" creationId="{6FA7E200-B50E-4BD5-BA98-A0B24A672753}"/>
          </ac:cxnSpMkLst>
        </pc:cxnChg>
        <pc:cxnChg chg="mod topLvl">
          <ac:chgData name="Victor Grazi" userId="8a0fa75b3d7108dd" providerId="LiveId" clId="{6B7761D7-3D10-40C7-BAF3-02DD2C8481F3}" dt="2018-10-23T00:52:18.429" v="7671" actId="164"/>
          <ac:cxnSpMkLst>
            <pc:docMk/>
            <pc:sldMk cId="376293787" sldId="296"/>
            <ac:cxnSpMk id="78" creationId="{B99EB556-F043-443A-963C-55F215B17C2A}"/>
          </ac:cxnSpMkLst>
        </pc:cxnChg>
        <pc:cxnChg chg="mod topLvl">
          <ac:chgData name="Victor Grazi" userId="8a0fa75b3d7108dd" providerId="LiveId" clId="{6B7761D7-3D10-40C7-BAF3-02DD2C8481F3}" dt="2018-10-23T00:52:18.429" v="7671" actId="164"/>
          <ac:cxnSpMkLst>
            <pc:docMk/>
            <pc:sldMk cId="376293787" sldId="296"/>
            <ac:cxnSpMk id="79" creationId="{E3CE4EAC-E9E9-4D32-AEDA-2D675F804233}"/>
          </ac:cxnSpMkLst>
        </pc:cxnChg>
        <pc:cxnChg chg="mod topLvl">
          <ac:chgData name="Victor Grazi" userId="8a0fa75b3d7108dd" providerId="LiveId" clId="{6B7761D7-3D10-40C7-BAF3-02DD2C8481F3}" dt="2018-10-23T00:52:18.429" v="7671" actId="164"/>
          <ac:cxnSpMkLst>
            <pc:docMk/>
            <pc:sldMk cId="376293787" sldId="296"/>
            <ac:cxnSpMk id="80" creationId="{D72E7085-47B8-4556-BB0F-3EDD9405A7A7}"/>
          </ac:cxnSpMkLst>
        </pc:cxnChg>
        <pc:cxnChg chg="mod topLvl">
          <ac:chgData name="Victor Grazi" userId="8a0fa75b3d7108dd" providerId="LiveId" clId="{6B7761D7-3D10-40C7-BAF3-02DD2C8481F3}" dt="2018-10-23T00:52:18.429" v="7671" actId="164"/>
          <ac:cxnSpMkLst>
            <pc:docMk/>
            <pc:sldMk cId="376293787" sldId="296"/>
            <ac:cxnSpMk id="82" creationId="{3F3411A9-6E80-4855-A01B-DA730A5A0351}"/>
          </ac:cxnSpMkLst>
        </pc:cxnChg>
        <pc:cxnChg chg="mod topLvl">
          <ac:chgData name="Victor Grazi" userId="8a0fa75b3d7108dd" providerId="LiveId" clId="{6B7761D7-3D10-40C7-BAF3-02DD2C8481F3}" dt="2018-10-23T00:52:18.429" v="7671" actId="164"/>
          <ac:cxnSpMkLst>
            <pc:docMk/>
            <pc:sldMk cId="376293787" sldId="296"/>
            <ac:cxnSpMk id="83" creationId="{992CFF78-7BF1-48DD-95AD-2CFF333DAC8C}"/>
          </ac:cxnSpMkLst>
        </pc:cxnChg>
        <pc:cxnChg chg="mod">
          <ac:chgData name="Victor Grazi" userId="8a0fa75b3d7108dd" providerId="LiveId" clId="{6B7761D7-3D10-40C7-BAF3-02DD2C8481F3}" dt="2018-10-22T00:27:38.398" v="6438" actId="1038"/>
          <ac:cxnSpMkLst>
            <pc:docMk/>
            <pc:sldMk cId="376293787" sldId="296"/>
            <ac:cxnSpMk id="7169" creationId="{00000000-0000-0000-0000-000000000000}"/>
          </ac:cxnSpMkLst>
        </pc:cxnChg>
        <pc:cxnChg chg="mod">
          <ac:chgData name="Victor Grazi" userId="8a0fa75b3d7108dd" providerId="LiveId" clId="{6B7761D7-3D10-40C7-BAF3-02DD2C8481F3}" dt="2018-10-21T12:08:34.345" v="1397" actId="14100"/>
          <ac:cxnSpMkLst>
            <pc:docMk/>
            <pc:sldMk cId="376293787" sldId="296"/>
            <ac:cxnSpMk id="7171" creationId="{00000000-0000-0000-0000-000000000000}"/>
          </ac:cxnSpMkLst>
        </pc:cxnChg>
        <pc:cxnChg chg="add mod">
          <ac:chgData name="Victor Grazi" userId="8a0fa75b3d7108dd" providerId="LiveId" clId="{6B7761D7-3D10-40C7-BAF3-02DD2C8481F3}" dt="2018-10-23T00:47:50.704" v="7650" actId="1582"/>
          <ac:cxnSpMkLst>
            <pc:docMk/>
            <pc:sldMk cId="376293787" sldId="296"/>
            <ac:cxnSpMk id="7179" creationId="{FFDD9202-B89D-4F77-80B0-CBA2A73FED18}"/>
          </ac:cxnSpMkLst>
        </pc:cxnChg>
        <pc:cxnChg chg="add mod">
          <ac:chgData name="Victor Grazi" userId="8a0fa75b3d7108dd" providerId="LiveId" clId="{6B7761D7-3D10-40C7-BAF3-02DD2C8481F3}" dt="2018-10-23T00:47:50.704" v="7650" actId="1582"/>
          <ac:cxnSpMkLst>
            <pc:docMk/>
            <pc:sldMk cId="376293787" sldId="296"/>
            <ac:cxnSpMk id="7181" creationId="{4FEC6B5E-A5E7-4E57-A078-7C6D5F2846E2}"/>
          </ac:cxnSpMkLst>
        </pc:cxnChg>
        <pc:cxnChg chg="add mod">
          <ac:chgData name="Victor Grazi" userId="8a0fa75b3d7108dd" providerId="LiveId" clId="{6B7761D7-3D10-40C7-BAF3-02DD2C8481F3}" dt="2018-10-23T00:47:50.704" v="7650" actId="1582"/>
          <ac:cxnSpMkLst>
            <pc:docMk/>
            <pc:sldMk cId="376293787" sldId="296"/>
            <ac:cxnSpMk id="7185" creationId="{1855B37F-DDFB-46E3-B1EA-0B9E7EEBEBFA}"/>
          </ac:cxnSpMkLst>
        </pc:cxnChg>
        <pc:cxnChg chg="add mod">
          <ac:chgData name="Victor Grazi" userId="8a0fa75b3d7108dd" providerId="LiveId" clId="{6B7761D7-3D10-40C7-BAF3-02DD2C8481F3}" dt="2018-10-23T00:52:18.429" v="7671" actId="164"/>
          <ac:cxnSpMkLst>
            <pc:docMk/>
            <pc:sldMk cId="376293787" sldId="296"/>
            <ac:cxnSpMk id="7193" creationId="{7E7DA343-8FA1-4887-9EBD-C49B147CC0F8}"/>
          </ac:cxnSpMkLst>
        </pc:cxnChg>
      </pc:sldChg>
      <pc:sldChg chg="modSp modAnim">
        <pc:chgData name="Victor Grazi" userId="8a0fa75b3d7108dd" providerId="LiveId" clId="{6B7761D7-3D10-40C7-BAF3-02DD2C8481F3}" dt="2018-10-22T00:38:12.964" v="6687" actId="20577"/>
        <pc:sldMkLst>
          <pc:docMk/>
          <pc:sldMk cId="3248433444" sldId="299"/>
        </pc:sldMkLst>
        <pc:spChg chg="mod">
          <ac:chgData name="Victor Grazi" userId="8a0fa75b3d7108dd" providerId="LiveId" clId="{6B7761D7-3D10-40C7-BAF3-02DD2C8481F3}" dt="2018-10-22T00:38:12.964" v="6687" actId="20577"/>
          <ac:spMkLst>
            <pc:docMk/>
            <pc:sldMk cId="3248433444" sldId="299"/>
            <ac:spMk id="4" creationId="{00000000-0000-0000-0000-000000000000}"/>
          </ac:spMkLst>
        </pc:spChg>
        <pc:spChg chg="mod">
          <ac:chgData name="Victor Grazi" userId="8a0fa75b3d7108dd" providerId="LiveId" clId="{6B7761D7-3D10-40C7-BAF3-02DD2C8481F3}" dt="2018-10-21T15:29:20.528" v="3878" actId="1035"/>
          <ac:spMkLst>
            <pc:docMk/>
            <pc:sldMk cId="3248433444" sldId="299"/>
            <ac:spMk id="5" creationId="{00000000-0000-0000-0000-000000000000}"/>
          </ac:spMkLst>
        </pc:spChg>
      </pc:sldChg>
      <pc:sldChg chg="modSp modAnim">
        <pc:chgData name="Victor Grazi" userId="8a0fa75b3d7108dd" providerId="LiveId" clId="{6B7761D7-3D10-40C7-BAF3-02DD2C8481F3}" dt="2018-10-22T00:39:02.660" v="6693" actId="1036"/>
        <pc:sldMkLst>
          <pc:docMk/>
          <pc:sldMk cId="752483393" sldId="300"/>
        </pc:sldMkLst>
        <pc:spChg chg="mod">
          <ac:chgData name="Victor Grazi" userId="8a0fa75b3d7108dd" providerId="LiveId" clId="{6B7761D7-3D10-40C7-BAF3-02DD2C8481F3}" dt="2018-10-22T00:39:02.660" v="6693" actId="1036"/>
          <ac:spMkLst>
            <pc:docMk/>
            <pc:sldMk cId="752483393" sldId="300"/>
            <ac:spMk id="4" creationId="{00000000-0000-0000-0000-000000000000}"/>
          </ac:spMkLst>
        </pc:spChg>
        <pc:spChg chg="mod">
          <ac:chgData name="Victor Grazi" userId="8a0fa75b3d7108dd" providerId="LiveId" clId="{6B7761D7-3D10-40C7-BAF3-02DD2C8481F3}" dt="2018-10-21T15:30:38.566" v="3921" actId="1035"/>
          <ac:spMkLst>
            <pc:docMk/>
            <pc:sldMk cId="752483393" sldId="300"/>
            <ac:spMk id="5" creationId="{00000000-0000-0000-0000-000000000000}"/>
          </ac:spMkLst>
        </pc:spChg>
      </pc:sldChg>
      <pc:sldChg chg="addSp delSp modSp delAnim modAnim">
        <pc:chgData name="Victor Grazi" userId="8a0fa75b3d7108dd" providerId="LiveId" clId="{6B7761D7-3D10-40C7-BAF3-02DD2C8481F3}" dt="2018-10-21T15:38:02.734" v="4168" actId="478"/>
        <pc:sldMkLst>
          <pc:docMk/>
          <pc:sldMk cId="2541887316" sldId="301"/>
        </pc:sldMkLst>
        <pc:spChg chg="del">
          <ac:chgData name="Victor Grazi" userId="8a0fa75b3d7108dd" providerId="LiveId" clId="{6B7761D7-3D10-40C7-BAF3-02DD2C8481F3}" dt="2018-10-21T15:34:12.301" v="4074" actId="478"/>
          <ac:spMkLst>
            <pc:docMk/>
            <pc:sldMk cId="2541887316" sldId="301"/>
            <ac:spMk id="4" creationId="{00000000-0000-0000-0000-000000000000}"/>
          </ac:spMkLst>
        </pc:spChg>
        <pc:spChg chg="mod">
          <ac:chgData name="Victor Grazi" userId="8a0fa75b3d7108dd" providerId="LiveId" clId="{6B7761D7-3D10-40C7-BAF3-02DD2C8481F3}" dt="2018-10-21T15:34:17.739" v="4077" actId="1035"/>
          <ac:spMkLst>
            <pc:docMk/>
            <pc:sldMk cId="2541887316" sldId="301"/>
            <ac:spMk id="7" creationId="{00000000-0000-0000-0000-000000000000}"/>
          </ac:spMkLst>
        </pc:spChg>
        <pc:spChg chg="mod">
          <ac:chgData name="Victor Grazi" userId="8a0fa75b3d7108dd" providerId="LiveId" clId="{6B7761D7-3D10-40C7-BAF3-02DD2C8481F3}" dt="2018-10-21T15:34:17.739" v="4077" actId="1035"/>
          <ac:spMkLst>
            <pc:docMk/>
            <pc:sldMk cId="2541887316" sldId="301"/>
            <ac:spMk id="8" creationId="{00000000-0000-0000-0000-000000000000}"/>
          </ac:spMkLst>
        </pc:spChg>
        <pc:spChg chg="mod">
          <ac:chgData name="Victor Grazi" userId="8a0fa75b3d7108dd" providerId="LiveId" clId="{6B7761D7-3D10-40C7-BAF3-02DD2C8481F3}" dt="2018-10-21T15:34:17.739" v="4077" actId="1035"/>
          <ac:spMkLst>
            <pc:docMk/>
            <pc:sldMk cId="2541887316" sldId="301"/>
            <ac:spMk id="10" creationId="{00000000-0000-0000-0000-000000000000}"/>
          </ac:spMkLst>
        </pc:spChg>
        <pc:spChg chg="mod">
          <ac:chgData name="Victor Grazi" userId="8a0fa75b3d7108dd" providerId="LiveId" clId="{6B7761D7-3D10-40C7-BAF3-02DD2C8481F3}" dt="2018-10-21T15:34:17.739" v="4077" actId="1035"/>
          <ac:spMkLst>
            <pc:docMk/>
            <pc:sldMk cId="2541887316" sldId="301"/>
            <ac:spMk id="12" creationId="{00000000-0000-0000-0000-000000000000}"/>
          </ac:spMkLst>
        </pc:spChg>
        <pc:spChg chg="mod">
          <ac:chgData name="Victor Grazi" userId="8a0fa75b3d7108dd" providerId="LiveId" clId="{6B7761D7-3D10-40C7-BAF3-02DD2C8481F3}" dt="2018-10-21T15:34:17.739" v="4077" actId="1035"/>
          <ac:spMkLst>
            <pc:docMk/>
            <pc:sldMk cId="2541887316" sldId="301"/>
            <ac:spMk id="14" creationId="{00000000-0000-0000-0000-000000000000}"/>
          </ac:spMkLst>
        </pc:spChg>
        <pc:spChg chg="mod">
          <ac:chgData name="Victor Grazi" userId="8a0fa75b3d7108dd" providerId="LiveId" clId="{6B7761D7-3D10-40C7-BAF3-02DD2C8481F3}" dt="2018-10-21T15:34:53.798" v="4137" actId="1037"/>
          <ac:spMkLst>
            <pc:docMk/>
            <pc:sldMk cId="2541887316" sldId="301"/>
            <ac:spMk id="16" creationId="{00000000-0000-0000-0000-000000000000}"/>
          </ac:spMkLst>
        </pc:spChg>
        <pc:spChg chg="mod">
          <ac:chgData name="Victor Grazi" userId="8a0fa75b3d7108dd" providerId="LiveId" clId="{6B7761D7-3D10-40C7-BAF3-02DD2C8481F3}" dt="2018-10-21T15:34:17.739" v="4077" actId="1035"/>
          <ac:spMkLst>
            <pc:docMk/>
            <pc:sldMk cId="2541887316" sldId="301"/>
            <ac:spMk id="18" creationId="{00000000-0000-0000-0000-000000000000}"/>
          </ac:spMkLst>
        </pc:spChg>
        <pc:spChg chg="mod">
          <ac:chgData name="Victor Grazi" userId="8a0fa75b3d7108dd" providerId="LiveId" clId="{6B7761D7-3D10-40C7-BAF3-02DD2C8481F3}" dt="2018-10-21T15:34:44.971" v="4093" actId="1035"/>
          <ac:spMkLst>
            <pc:docMk/>
            <pc:sldMk cId="2541887316" sldId="301"/>
            <ac:spMk id="19" creationId="{00000000-0000-0000-0000-000000000000}"/>
          </ac:spMkLst>
        </pc:spChg>
        <pc:spChg chg="mod">
          <ac:chgData name="Victor Grazi" userId="8a0fa75b3d7108dd" providerId="LiveId" clId="{6B7761D7-3D10-40C7-BAF3-02DD2C8481F3}" dt="2018-10-21T15:37:08.711" v="4166" actId="14100"/>
          <ac:spMkLst>
            <pc:docMk/>
            <pc:sldMk cId="2541887316" sldId="301"/>
            <ac:spMk id="22" creationId="{00000000-0000-0000-0000-000000000000}"/>
          </ac:spMkLst>
        </pc:spChg>
        <pc:spChg chg="mod">
          <ac:chgData name="Victor Grazi" userId="8a0fa75b3d7108dd" providerId="LiveId" clId="{6B7761D7-3D10-40C7-BAF3-02DD2C8481F3}" dt="2018-10-21T15:34:21.027" v="4079" actId="1035"/>
          <ac:spMkLst>
            <pc:docMk/>
            <pc:sldMk cId="2541887316" sldId="301"/>
            <ac:spMk id="26" creationId="{00000000-0000-0000-0000-000000000000}"/>
          </ac:spMkLst>
        </pc:spChg>
        <pc:spChg chg="mod">
          <ac:chgData name="Victor Grazi" userId="8a0fa75b3d7108dd" providerId="LiveId" clId="{6B7761D7-3D10-40C7-BAF3-02DD2C8481F3}" dt="2018-10-21T15:34:17.739" v="4077" actId="1035"/>
          <ac:spMkLst>
            <pc:docMk/>
            <pc:sldMk cId="2541887316" sldId="301"/>
            <ac:spMk id="28" creationId="{00000000-0000-0000-0000-000000000000}"/>
          </ac:spMkLst>
        </pc:spChg>
        <pc:spChg chg="mod">
          <ac:chgData name="Victor Grazi" userId="8a0fa75b3d7108dd" providerId="LiveId" clId="{6B7761D7-3D10-40C7-BAF3-02DD2C8481F3}" dt="2018-10-21T15:34:17.739" v="4077" actId="1035"/>
          <ac:spMkLst>
            <pc:docMk/>
            <pc:sldMk cId="2541887316" sldId="301"/>
            <ac:spMk id="29" creationId="{00000000-0000-0000-0000-000000000000}"/>
          </ac:spMkLst>
        </pc:spChg>
        <pc:spChg chg="mod">
          <ac:chgData name="Victor Grazi" userId="8a0fa75b3d7108dd" providerId="LiveId" clId="{6B7761D7-3D10-40C7-BAF3-02DD2C8481F3}" dt="2018-10-21T15:34:17.739" v="4077" actId="1035"/>
          <ac:spMkLst>
            <pc:docMk/>
            <pc:sldMk cId="2541887316" sldId="301"/>
            <ac:spMk id="30" creationId="{00000000-0000-0000-0000-000000000000}"/>
          </ac:spMkLst>
        </pc:spChg>
        <pc:spChg chg="mod">
          <ac:chgData name="Victor Grazi" userId="8a0fa75b3d7108dd" providerId="LiveId" clId="{6B7761D7-3D10-40C7-BAF3-02DD2C8481F3}" dt="2018-10-21T15:34:17.739" v="4077" actId="1035"/>
          <ac:spMkLst>
            <pc:docMk/>
            <pc:sldMk cId="2541887316" sldId="301"/>
            <ac:spMk id="31" creationId="{00000000-0000-0000-0000-000000000000}"/>
          </ac:spMkLst>
        </pc:spChg>
        <pc:spChg chg="del mod">
          <ac:chgData name="Victor Grazi" userId="8a0fa75b3d7108dd" providerId="LiveId" clId="{6B7761D7-3D10-40C7-BAF3-02DD2C8481F3}" dt="2018-10-21T15:38:02.734" v="4168" actId="478"/>
          <ac:spMkLst>
            <pc:docMk/>
            <pc:sldMk cId="2541887316" sldId="301"/>
            <ac:spMk id="33" creationId="{00000000-0000-0000-0000-000000000000}"/>
          </ac:spMkLst>
        </pc:spChg>
        <pc:cxnChg chg="mod">
          <ac:chgData name="Victor Grazi" userId="8a0fa75b3d7108dd" providerId="LiveId" clId="{6B7761D7-3D10-40C7-BAF3-02DD2C8481F3}" dt="2018-10-21T15:34:17.739" v="4077" actId="1035"/>
          <ac:cxnSpMkLst>
            <pc:docMk/>
            <pc:sldMk cId="2541887316" sldId="301"/>
            <ac:cxnSpMk id="6" creationId="{00000000-0000-0000-0000-000000000000}"/>
          </ac:cxnSpMkLst>
        </pc:cxnChg>
        <pc:cxnChg chg="mod">
          <ac:chgData name="Victor Grazi" userId="8a0fa75b3d7108dd" providerId="LiveId" clId="{6B7761D7-3D10-40C7-BAF3-02DD2C8481F3}" dt="2018-10-21T15:34:17.739" v="4077" actId="1035"/>
          <ac:cxnSpMkLst>
            <pc:docMk/>
            <pc:sldMk cId="2541887316" sldId="301"/>
            <ac:cxnSpMk id="9" creationId="{00000000-0000-0000-0000-000000000000}"/>
          </ac:cxnSpMkLst>
        </pc:cxnChg>
        <pc:cxnChg chg="mod">
          <ac:chgData name="Victor Grazi" userId="8a0fa75b3d7108dd" providerId="LiveId" clId="{6B7761D7-3D10-40C7-BAF3-02DD2C8481F3}" dt="2018-10-21T15:34:17.739" v="4077" actId="1035"/>
          <ac:cxnSpMkLst>
            <pc:docMk/>
            <pc:sldMk cId="2541887316" sldId="301"/>
            <ac:cxnSpMk id="11" creationId="{00000000-0000-0000-0000-000000000000}"/>
          </ac:cxnSpMkLst>
        </pc:cxnChg>
        <pc:cxnChg chg="mod">
          <ac:chgData name="Victor Grazi" userId="8a0fa75b3d7108dd" providerId="LiveId" clId="{6B7761D7-3D10-40C7-BAF3-02DD2C8481F3}" dt="2018-10-21T15:34:17.739" v="4077" actId="1035"/>
          <ac:cxnSpMkLst>
            <pc:docMk/>
            <pc:sldMk cId="2541887316" sldId="301"/>
            <ac:cxnSpMk id="13" creationId="{00000000-0000-0000-0000-000000000000}"/>
          </ac:cxnSpMkLst>
        </pc:cxnChg>
        <pc:cxnChg chg="mod">
          <ac:chgData name="Victor Grazi" userId="8a0fa75b3d7108dd" providerId="LiveId" clId="{6B7761D7-3D10-40C7-BAF3-02DD2C8481F3}" dt="2018-10-21T15:34:17.739" v="4077" actId="1035"/>
          <ac:cxnSpMkLst>
            <pc:docMk/>
            <pc:sldMk cId="2541887316" sldId="301"/>
            <ac:cxnSpMk id="15" creationId="{00000000-0000-0000-0000-000000000000}"/>
          </ac:cxnSpMkLst>
        </pc:cxnChg>
        <pc:cxnChg chg="mod">
          <ac:chgData name="Victor Grazi" userId="8a0fa75b3d7108dd" providerId="LiveId" clId="{6B7761D7-3D10-40C7-BAF3-02DD2C8481F3}" dt="2018-10-21T15:34:17.739" v="4077" actId="1035"/>
          <ac:cxnSpMkLst>
            <pc:docMk/>
            <pc:sldMk cId="2541887316" sldId="301"/>
            <ac:cxnSpMk id="17" creationId="{00000000-0000-0000-0000-000000000000}"/>
          </ac:cxnSpMkLst>
        </pc:cxnChg>
        <pc:cxnChg chg="mod">
          <ac:chgData name="Victor Grazi" userId="8a0fa75b3d7108dd" providerId="LiveId" clId="{6B7761D7-3D10-40C7-BAF3-02DD2C8481F3}" dt="2018-10-21T15:34:17.739" v="4077" actId="1035"/>
          <ac:cxnSpMkLst>
            <pc:docMk/>
            <pc:sldMk cId="2541887316" sldId="301"/>
            <ac:cxnSpMk id="20" creationId="{00000000-0000-0000-0000-000000000000}"/>
          </ac:cxnSpMkLst>
        </pc:cxnChg>
        <pc:cxnChg chg="mod">
          <ac:chgData name="Victor Grazi" userId="8a0fa75b3d7108dd" providerId="LiveId" clId="{6B7761D7-3D10-40C7-BAF3-02DD2C8481F3}" dt="2018-10-21T15:37:27.851" v="4167" actId="14100"/>
          <ac:cxnSpMkLst>
            <pc:docMk/>
            <pc:sldMk cId="2541887316" sldId="301"/>
            <ac:cxnSpMk id="21" creationId="{00000000-0000-0000-0000-000000000000}"/>
          </ac:cxnSpMkLst>
        </pc:cxnChg>
        <pc:cxnChg chg="mod">
          <ac:chgData name="Victor Grazi" userId="8a0fa75b3d7108dd" providerId="LiveId" clId="{6B7761D7-3D10-40C7-BAF3-02DD2C8481F3}" dt="2018-10-21T15:34:17.739" v="4077" actId="1035"/>
          <ac:cxnSpMkLst>
            <pc:docMk/>
            <pc:sldMk cId="2541887316" sldId="301"/>
            <ac:cxnSpMk id="32" creationId="{00000000-0000-0000-0000-000000000000}"/>
          </ac:cxnSpMkLst>
        </pc:cxnChg>
        <pc:cxnChg chg="add del mod">
          <ac:chgData name="Victor Grazi" userId="8a0fa75b3d7108dd" providerId="LiveId" clId="{6B7761D7-3D10-40C7-BAF3-02DD2C8481F3}" dt="2018-10-21T15:38:02.734" v="4168" actId="478"/>
          <ac:cxnSpMkLst>
            <pc:docMk/>
            <pc:sldMk cId="2541887316" sldId="301"/>
            <ac:cxnSpMk id="34" creationId="{83E87A66-78E5-4EFF-A616-5420B3896AF3}"/>
          </ac:cxnSpMkLst>
        </pc:cxnChg>
      </pc:sldChg>
      <pc:sldChg chg="addSp delSp modSp">
        <pc:chgData name="Victor Grazi" userId="8a0fa75b3d7108dd" providerId="LiveId" clId="{6B7761D7-3D10-40C7-BAF3-02DD2C8481F3}" dt="2018-10-21T17:44:35.652" v="5478" actId="1036"/>
        <pc:sldMkLst>
          <pc:docMk/>
          <pc:sldMk cId="9994262" sldId="303"/>
        </pc:sldMkLst>
        <pc:spChg chg="add mod ord">
          <ac:chgData name="Victor Grazi" userId="8a0fa75b3d7108dd" providerId="LiveId" clId="{6B7761D7-3D10-40C7-BAF3-02DD2C8481F3}" dt="2018-10-21T17:44:35.652" v="5478" actId="1036"/>
          <ac:spMkLst>
            <pc:docMk/>
            <pc:sldMk cId="9994262" sldId="303"/>
            <ac:spMk id="2" creationId="{3EC63199-0E16-43EC-B2DE-62CC61C7CD53}"/>
          </ac:spMkLst>
        </pc:spChg>
        <pc:spChg chg="mod">
          <ac:chgData name="Victor Grazi" userId="8a0fa75b3d7108dd" providerId="LiveId" clId="{6B7761D7-3D10-40C7-BAF3-02DD2C8481F3}" dt="2018-10-21T17:43:34.505" v="5462" actId="207"/>
          <ac:spMkLst>
            <pc:docMk/>
            <pc:sldMk cId="9994262" sldId="303"/>
            <ac:spMk id="21" creationId="{00000000-0000-0000-0000-000000000000}"/>
          </ac:spMkLst>
        </pc:spChg>
        <pc:picChg chg="del">
          <ac:chgData name="Victor Grazi" userId="8a0fa75b3d7108dd" providerId="LiveId" clId="{6B7761D7-3D10-40C7-BAF3-02DD2C8481F3}" dt="2018-10-21T17:43:21.174" v="5461" actId="478"/>
          <ac:picMkLst>
            <pc:docMk/>
            <pc:sldMk cId="9994262" sldId="303"/>
            <ac:picMk id="9218" creationId="{00000000-0000-0000-0000-000000000000}"/>
          </ac:picMkLst>
        </pc:picChg>
      </pc:sldChg>
      <pc:sldChg chg="addSp delSp modSp addAnim delAnim modAnim">
        <pc:chgData name="Victor Grazi" userId="8a0fa75b3d7108dd" providerId="LiveId" clId="{6B7761D7-3D10-40C7-BAF3-02DD2C8481F3}" dt="2018-10-22T00:49:51.306" v="6796"/>
        <pc:sldMkLst>
          <pc:docMk/>
          <pc:sldMk cId="1777973156" sldId="304"/>
        </pc:sldMkLst>
        <pc:spChg chg="add mod ord">
          <ac:chgData name="Victor Grazi" userId="8a0fa75b3d7108dd" providerId="LiveId" clId="{6B7761D7-3D10-40C7-BAF3-02DD2C8481F3}" dt="2018-10-21T16:11:24.846" v="4816" actId="14100"/>
          <ac:spMkLst>
            <pc:docMk/>
            <pc:sldMk cId="1777973156" sldId="304"/>
            <ac:spMk id="2" creationId="{3D4DC88E-DA12-4AE7-A1E2-218707A22E27}"/>
          </ac:spMkLst>
        </pc:spChg>
        <pc:spChg chg="mod">
          <ac:chgData name="Victor Grazi" userId="8a0fa75b3d7108dd" providerId="LiveId" clId="{6B7761D7-3D10-40C7-BAF3-02DD2C8481F3}" dt="2018-10-19T21:11:57.234" v="1352" actId="1037"/>
          <ac:spMkLst>
            <pc:docMk/>
            <pc:sldMk cId="1777973156" sldId="304"/>
            <ac:spMk id="13" creationId="{00000000-0000-0000-0000-000000000000}"/>
          </ac:spMkLst>
        </pc:spChg>
        <pc:spChg chg="mod">
          <ac:chgData name="Victor Grazi" userId="8a0fa75b3d7108dd" providerId="LiveId" clId="{6B7761D7-3D10-40C7-BAF3-02DD2C8481F3}" dt="2018-10-21T17:56:56.929" v="5537" actId="164"/>
          <ac:spMkLst>
            <pc:docMk/>
            <pc:sldMk cId="1777973156" sldId="304"/>
            <ac:spMk id="23" creationId="{00000000-0000-0000-0000-000000000000}"/>
          </ac:spMkLst>
        </pc:spChg>
        <pc:spChg chg="mod">
          <ac:chgData name="Victor Grazi" userId="8a0fa75b3d7108dd" providerId="LiveId" clId="{6B7761D7-3D10-40C7-BAF3-02DD2C8481F3}" dt="2018-10-21T17:56:56.929" v="5537" actId="164"/>
          <ac:spMkLst>
            <pc:docMk/>
            <pc:sldMk cId="1777973156" sldId="304"/>
            <ac:spMk id="28" creationId="{00000000-0000-0000-0000-000000000000}"/>
          </ac:spMkLst>
        </pc:spChg>
        <pc:spChg chg="mod">
          <ac:chgData name="Victor Grazi" userId="8a0fa75b3d7108dd" providerId="LiveId" clId="{6B7761D7-3D10-40C7-BAF3-02DD2C8481F3}" dt="2018-10-21T17:56:56.929" v="5537" actId="164"/>
          <ac:spMkLst>
            <pc:docMk/>
            <pc:sldMk cId="1777973156" sldId="304"/>
            <ac:spMk id="29" creationId="{00000000-0000-0000-0000-000000000000}"/>
          </ac:spMkLst>
        </pc:spChg>
        <pc:spChg chg="mod">
          <ac:chgData name="Victor Grazi" userId="8a0fa75b3d7108dd" providerId="LiveId" clId="{6B7761D7-3D10-40C7-BAF3-02DD2C8481F3}" dt="2018-10-21T17:56:56.929" v="5537" actId="164"/>
          <ac:spMkLst>
            <pc:docMk/>
            <pc:sldMk cId="1777973156" sldId="304"/>
            <ac:spMk id="30" creationId="{00000000-0000-0000-0000-000000000000}"/>
          </ac:spMkLst>
        </pc:spChg>
        <pc:spChg chg="mod">
          <ac:chgData name="Victor Grazi" userId="8a0fa75b3d7108dd" providerId="LiveId" clId="{6B7761D7-3D10-40C7-BAF3-02DD2C8481F3}" dt="2018-10-21T17:56:56.929" v="5537" actId="164"/>
          <ac:spMkLst>
            <pc:docMk/>
            <pc:sldMk cId="1777973156" sldId="304"/>
            <ac:spMk id="31" creationId="{00000000-0000-0000-0000-000000000000}"/>
          </ac:spMkLst>
        </pc:spChg>
        <pc:spChg chg="mod">
          <ac:chgData name="Victor Grazi" userId="8a0fa75b3d7108dd" providerId="LiveId" clId="{6B7761D7-3D10-40C7-BAF3-02DD2C8481F3}" dt="2018-10-19T21:09:40.601" v="1291" actId="1038"/>
          <ac:spMkLst>
            <pc:docMk/>
            <pc:sldMk cId="1777973156" sldId="304"/>
            <ac:spMk id="32" creationId="{00000000-0000-0000-0000-000000000000}"/>
          </ac:spMkLst>
        </pc:spChg>
        <pc:spChg chg="mod">
          <ac:chgData name="Victor Grazi" userId="8a0fa75b3d7108dd" providerId="LiveId" clId="{6B7761D7-3D10-40C7-BAF3-02DD2C8481F3}" dt="2018-10-21T15:43:51.629" v="4260" actId="14100"/>
          <ac:spMkLst>
            <pc:docMk/>
            <pc:sldMk cId="1777973156" sldId="304"/>
            <ac:spMk id="60" creationId="{00000000-0000-0000-0000-000000000000}"/>
          </ac:spMkLst>
        </pc:spChg>
        <pc:spChg chg="mod">
          <ac:chgData name="Victor Grazi" userId="8a0fa75b3d7108dd" providerId="LiveId" clId="{6B7761D7-3D10-40C7-BAF3-02DD2C8481F3}" dt="2018-10-19T21:11:57.234" v="1352" actId="1037"/>
          <ac:spMkLst>
            <pc:docMk/>
            <pc:sldMk cId="1777973156" sldId="304"/>
            <ac:spMk id="71" creationId="{00000000-0000-0000-0000-000000000000}"/>
          </ac:spMkLst>
        </pc:spChg>
        <pc:spChg chg="mod">
          <ac:chgData name="Victor Grazi" userId="8a0fa75b3d7108dd" providerId="LiveId" clId="{6B7761D7-3D10-40C7-BAF3-02DD2C8481F3}" dt="2018-10-19T21:11:57.234" v="1352" actId="1037"/>
          <ac:spMkLst>
            <pc:docMk/>
            <pc:sldMk cId="1777973156" sldId="304"/>
            <ac:spMk id="73" creationId="{00000000-0000-0000-0000-000000000000}"/>
          </ac:spMkLst>
        </pc:spChg>
        <pc:spChg chg="add del mod">
          <ac:chgData name="Victor Grazi" userId="8a0fa75b3d7108dd" providerId="LiveId" clId="{6B7761D7-3D10-40C7-BAF3-02DD2C8481F3}" dt="2018-10-19T21:00:48.576" v="843"/>
          <ac:spMkLst>
            <pc:docMk/>
            <pc:sldMk cId="1777973156" sldId="304"/>
            <ac:spMk id="80" creationId="{050685A1-5C20-4975-96AF-F42562E57F02}"/>
          </ac:spMkLst>
        </pc:spChg>
        <pc:spChg chg="mod">
          <ac:chgData name="Victor Grazi" userId="8a0fa75b3d7108dd" providerId="LiveId" clId="{6B7761D7-3D10-40C7-BAF3-02DD2C8481F3}" dt="2018-10-21T16:12:32.607" v="4840" actId="1035"/>
          <ac:spMkLst>
            <pc:docMk/>
            <pc:sldMk cId="1777973156" sldId="304"/>
            <ac:spMk id="81" creationId="{00000000-0000-0000-0000-000000000000}"/>
          </ac:spMkLst>
        </pc:spChg>
        <pc:spChg chg="add del mod ord">
          <ac:chgData name="Victor Grazi" userId="8a0fa75b3d7108dd" providerId="LiveId" clId="{6B7761D7-3D10-40C7-BAF3-02DD2C8481F3}" dt="2018-10-22T00:47:32.634" v="6784" actId="166"/>
          <ac:spMkLst>
            <pc:docMk/>
            <pc:sldMk cId="1777973156" sldId="304"/>
            <ac:spMk id="82" creationId="{00000000-0000-0000-0000-000000000000}"/>
          </ac:spMkLst>
        </pc:spChg>
        <pc:spChg chg="add del mod">
          <ac:chgData name="Victor Grazi" userId="8a0fa75b3d7108dd" providerId="LiveId" clId="{6B7761D7-3D10-40C7-BAF3-02DD2C8481F3}" dt="2018-10-19T21:00:48.576" v="843"/>
          <ac:spMkLst>
            <pc:docMk/>
            <pc:sldMk cId="1777973156" sldId="304"/>
            <ac:spMk id="83" creationId="{E9CFEE63-C88F-4BEA-B7C6-28E9B94567A8}"/>
          </ac:spMkLst>
        </pc:spChg>
        <pc:spChg chg="add del mod">
          <ac:chgData name="Victor Grazi" userId="8a0fa75b3d7108dd" providerId="LiveId" clId="{6B7761D7-3D10-40C7-BAF3-02DD2C8481F3}" dt="2018-10-19T21:00:48.576" v="843"/>
          <ac:spMkLst>
            <pc:docMk/>
            <pc:sldMk cId="1777973156" sldId="304"/>
            <ac:spMk id="84" creationId="{FF15289E-9473-4C09-B21C-EB0CB17C2B32}"/>
          </ac:spMkLst>
        </pc:spChg>
        <pc:spChg chg="add del mod">
          <ac:chgData name="Victor Grazi" userId="8a0fa75b3d7108dd" providerId="LiveId" clId="{6B7761D7-3D10-40C7-BAF3-02DD2C8481F3}" dt="2018-10-19T21:00:48.576" v="843"/>
          <ac:spMkLst>
            <pc:docMk/>
            <pc:sldMk cId="1777973156" sldId="304"/>
            <ac:spMk id="85" creationId="{270DCC7A-F067-43CF-AE3B-5AD5556DA0B3}"/>
          </ac:spMkLst>
        </pc:spChg>
        <pc:spChg chg="add del mod">
          <ac:chgData name="Victor Grazi" userId="8a0fa75b3d7108dd" providerId="LiveId" clId="{6B7761D7-3D10-40C7-BAF3-02DD2C8481F3}" dt="2018-10-19T21:00:48.576" v="843"/>
          <ac:spMkLst>
            <pc:docMk/>
            <pc:sldMk cId="1777973156" sldId="304"/>
            <ac:spMk id="86" creationId="{C4145C0D-EF33-4963-831A-C336F4D52C83}"/>
          </ac:spMkLst>
        </pc:spChg>
        <pc:spChg chg="add del mod">
          <ac:chgData name="Victor Grazi" userId="8a0fa75b3d7108dd" providerId="LiveId" clId="{6B7761D7-3D10-40C7-BAF3-02DD2C8481F3}" dt="2018-10-19T21:00:48.576" v="843"/>
          <ac:spMkLst>
            <pc:docMk/>
            <pc:sldMk cId="1777973156" sldId="304"/>
            <ac:spMk id="87" creationId="{1C2BAA38-66A0-46FA-B003-6CEA51D86712}"/>
          </ac:spMkLst>
        </pc:spChg>
        <pc:spChg chg="add del mod">
          <ac:chgData name="Victor Grazi" userId="8a0fa75b3d7108dd" providerId="LiveId" clId="{6B7761D7-3D10-40C7-BAF3-02DD2C8481F3}" dt="2018-10-19T21:00:48.576" v="843"/>
          <ac:spMkLst>
            <pc:docMk/>
            <pc:sldMk cId="1777973156" sldId="304"/>
            <ac:spMk id="88" creationId="{6A5D501F-8246-4D83-BA65-21735CCFB259}"/>
          </ac:spMkLst>
        </pc:spChg>
        <pc:spChg chg="add del mod ord">
          <ac:chgData name="Victor Grazi" userId="8a0fa75b3d7108dd" providerId="LiveId" clId="{6B7761D7-3D10-40C7-BAF3-02DD2C8481F3}" dt="2018-10-21T17:48:20.855" v="5496" actId="167"/>
          <ac:spMkLst>
            <pc:docMk/>
            <pc:sldMk cId="1777973156" sldId="304"/>
            <ac:spMk id="95" creationId="{00000000-0000-0000-0000-000000000000}"/>
          </ac:spMkLst>
        </pc:spChg>
        <pc:spChg chg="mod">
          <ac:chgData name="Victor Grazi" userId="8a0fa75b3d7108dd" providerId="LiveId" clId="{6B7761D7-3D10-40C7-BAF3-02DD2C8481F3}" dt="2018-10-19T21:11:57.234" v="1352" actId="1037"/>
          <ac:spMkLst>
            <pc:docMk/>
            <pc:sldMk cId="1777973156" sldId="304"/>
            <ac:spMk id="96" creationId="{00000000-0000-0000-0000-000000000000}"/>
          </ac:spMkLst>
        </pc:spChg>
        <pc:spChg chg="mod">
          <ac:chgData name="Victor Grazi" userId="8a0fa75b3d7108dd" providerId="LiveId" clId="{6B7761D7-3D10-40C7-BAF3-02DD2C8481F3}" dt="2018-10-19T21:11:57.234" v="1352" actId="1037"/>
          <ac:spMkLst>
            <pc:docMk/>
            <pc:sldMk cId="1777973156" sldId="304"/>
            <ac:spMk id="98" creationId="{00000000-0000-0000-0000-000000000000}"/>
          </ac:spMkLst>
        </pc:spChg>
        <pc:spChg chg="mod">
          <ac:chgData name="Victor Grazi" userId="8a0fa75b3d7108dd" providerId="LiveId" clId="{6B7761D7-3D10-40C7-BAF3-02DD2C8481F3}" dt="2018-10-19T21:11:57.234" v="1352" actId="1037"/>
          <ac:spMkLst>
            <pc:docMk/>
            <pc:sldMk cId="1777973156" sldId="304"/>
            <ac:spMk id="100" creationId="{00000000-0000-0000-0000-000000000000}"/>
          </ac:spMkLst>
        </pc:spChg>
        <pc:spChg chg="add mod">
          <ac:chgData name="Victor Grazi" userId="8a0fa75b3d7108dd" providerId="LiveId" clId="{6B7761D7-3D10-40C7-BAF3-02DD2C8481F3}" dt="2018-10-22T00:47:50.906" v="6791" actId="20577"/>
          <ac:spMkLst>
            <pc:docMk/>
            <pc:sldMk cId="1777973156" sldId="304"/>
            <ac:spMk id="102" creationId="{C49AF582-9FEB-4AB7-BD89-62D640A93D90}"/>
          </ac:spMkLst>
        </pc:spChg>
        <pc:spChg chg="mod">
          <ac:chgData name="Victor Grazi" userId="8a0fa75b3d7108dd" providerId="LiveId" clId="{6B7761D7-3D10-40C7-BAF3-02DD2C8481F3}" dt="2018-10-19T21:11:57.234" v="1352" actId="1037"/>
          <ac:spMkLst>
            <pc:docMk/>
            <pc:sldMk cId="1777973156" sldId="304"/>
            <ac:spMk id="105" creationId="{00000000-0000-0000-0000-000000000000}"/>
          </ac:spMkLst>
        </pc:spChg>
        <pc:spChg chg="mod">
          <ac:chgData name="Victor Grazi" userId="8a0fa75b3d7108dd" providerId="LiveId" clId="{6B7761D7-3D10-40C7-BAF3-02DD2C8481F3}" dt="2018-10-21T16:03:37.083" v="4750" actId="1076"/>
          <ac:spMkLst>
            <pc:docMk/>
            <pc:sldMk cId="1777973156" sldId="304"/>
            <ac:spMk id="131" creationId="{00000000-0000-0000-0000-000000000000}"/>
          </ac:spMkLst>
        </pc:spChg>
        <pc:spChg chg="add del mod">
          <ac:chgData name="Victor Grazi" userId="8a0fa75b3d7108dd" providerId="LiveId" clId="{6B7761D7-3D10-40C7-BAF3-02DD2C8481F3}" dt="2018-10-19T21:00:48.576" v="843"/>
          <ac:spMkLst>
            <pc:docMk/>
            <pc:sldMk cId="1777973156" sldId="304"/>
            <ac:spMk id="141" creationId="{00000000-0000-0000-0000-000000000000}"/>
          </ac:spMkLst>
        </pc:spChg>
        <pc:spChg chg="mod">
          <ac:chgData name="Victor Grazi" userId="8a0fa75b3d7108dd" providerId="LiveId" clId="{6B7761D7-3D10-40C7-BAF3-02DD2C8481F3}" dt="2018-10-21T15:50:05.155" v="4557" actId="14100"/>
          <ac:spMkLst>
            <pc:docMk/>
            <pc:sldMk cId="1777973156" sldId="304"/>
            <ac:spMk id="152" creationId="{00000000-0000-0000-0000-000000000000}"/>
          </ac:spMkLst>
        </pc:spChg>
        <pc:spChg chg="mod">
          <ac:chgData name="Victor Grazi" userId="8a0fa75b3d7108dd" providerId="LiveId" clId="{6B7761D7-3D10-40C7-BAF3-02DD2C8481F3}" dt="2018-10-19T21:06:30.712" v="1163" actId="1038"/>
          <ac:spMkLst>
            <pc:docMk/>
            <pc:sldMk cId="1777973156" sldId="304"/>
            <ac:spMk id="153" creationId="{00000000-0000-0000-0000-000000000000}"/>
          </ac:spMkLst>
        </pc:spChg>
        <pc:spChg chg="mod">
          <ac:chgData name="Victor Grazi" userId="8a0fa75b3d7108dd" providerId="LiveId" clId="{6B7761D7-3D10-40C7-BAF3-02DD2C8481F3}" dt="2018-10-19T21:06:30.712" v="1163" actId="1038"/>
          <ac:spMkLst>
            <pc:docMk/>
            <pc:sldMk cId="1777973156" sldId="304"/>
            <ac:spMk id="155" creationId="{00000000-0000-0000-0000-000000000000}"/>
          </ac:spMkLst>
        </pc:spChg>
        <pc:spChg chg="mod">
          <ac:chgData name="Victor Grazi" userId="8a0fa75b3d7108dd" providerId="LiveId" clId="{6B7761D7-3D10-40C7-BAF3-02DD2C8481F3}" dt="2018-10-19T21:08:46.512" v="1271" actId="113"/>
          <ac:spMkLst>
            <pc:docMk/>
            <pc:sldMk cId="1777973156" sldId="304"/>
            <ac:spMk id="158" creationId="{00000000-0000-0000-0000-000000000000}"/>
          </ac:spMkLst>
        </pc:spChg>
        <pc:spChg chg="mod">
          <ac:chgData name="Victor Grazi" userId="8a0fa75b3d7108dd" providerId="LiveId" clId="{6B7761D7-3D10-40C7-BAF3-02DD2C8481F3}" dt="2018-10-21T16:13:00.514" v="4844" actId="1035"/>
          <ac:spMkLst>
            <pc:docMk/>
            <pc:sldMk cId="1777973156" sldId="304"/>
            <ac:spMk id="163" creationId="{00000000-0000-0000-0000-000000000000}"/>
          </ac:spMkLst>
        </pc:spChg>
        <pc:spChg chg="add del mod ord">
          <ac:chgData name="Victor Grazi" userId="8a0fa75b3d7108dd" providerId="LiveId" clId="{6B7761D7-3D10-40C7-BAF3-02DD2C8481F3}" dt="2018-10-21T17:49:44.928" v="5499" actId="166"/>
          <ac:spMkLst>
            <pc:docMk/>
            <pc:sldMk cId="1777973156" sldId="304"/>
            <ac:spMk id="166" creationId="{00000000-0000-0000-0000-000000000000}"/>
          </ac:spMkLst>
        </pc:spChg>
        <pc:spChg chg="mod">
          <ac:chgData name="Victor Grazi" userId="8a0fa75b3d7108dd" providerId="LiveId" clId="{6B7761D7-3D10-40C7-BAF3-02DD2C8481F3}" dt="2018-10-19T21:06:30.712" v="1163" actId="1038"/>
          <ac:spMkLst>
            <pc:docMk/>
            <pc:sldMk cId="1777973156" sldId="304"/>
            <ac:spMk id="172" creationId="{00000000-0000-0000-0000-000000000000}"/>
          </ac:spMkLst>
        </pc:spChg>
        <pc:spChg chg="add del mod">
          <ac:chgData name="Victor Grazi" userId="8a0fa75b3d7108dd" providerId="LiveId" clId="{6B7761D7-3D10-40C7-BAF3-02DD2C8481F3}" dt="2018-10-22T00:46:46.995" v="6783" actId="1036"/>
          <ac:spMkLst>
            <pc:docMk/>
            <pc:sldMk cId="1777973156" sldId="304"/>
            <ac:spMk id="180" creationId="{00000000-0000-0000-0000-000000000000}"/>
          </ac:spMkLst>
        </pc:spChg>
        <pc:spChg chg="mod">
          <ac:chgData name="Victor Grazi" userId="8a0fa75b3d7108dd" providerId="LiveId" clId="{6B7761D7-3D10-40C7-BAF3-02DD2C8481F3}" dt="2018-10-21T16:12:32.607" v="4840" actId="1035"/>
          <ac:spMkLst>
            <pc:docMk/>
            <pc:sldMk cId="1777973156" sldId="304"/>
            <ac:spMk id="185" creationId="{00000000-0000-0000-0000-000000000000}"/>
          </ac:spMkLst>
        </pc:spChg>
        <pc:spChg chg="add del mod">
          <ac:chgData name="Victor Grazi" userId="8a0fa75b3d7108dd" providerId="LiveId" clId="{6B7761D7-3D10-40C7-BAF3-02DD2C8481F3}" dt="2018-10-19T21:00:48.576" v="843"/>
          <ac:spMkLst>
            <pc:docMk/>
            <pc:sldMk cId="1777973156" sldId="304"/>
            <ac:spMk id="189" creationId="{00000000-0000-0000-0000-000000000000}"/>
          </ac:spMkLst>
        </pc:spChg>
        <pc:spChg chg="mod">
          <ac:chgData name="Victor Grazi" userId="8a0fa75b3d7108dd" providerId="LiveId" clId="{6B7761D7-3D10-40C7-BAF3-02DD2C8481F3}" dt="2018-10-21T16:07:36.857" v="4799" actId="1038"/>
          <ac:spMkLst>
            <pc:docMk/>
            <pc:sldMk cId="1777973156" sldId="304"/>
            <ac:spMk id="195" creationId="{00000000-0000-0000-0000-000000000000}"/>
          </ac:spMkLst>
        </pc:spChg>
        <pc:spChg chg="add del mod">
          <ac:chgData name="Victor Grazi" userId="8a0fa75b3d7108dd" providerId="LiveId" clId="{6B7761D7-3D10-40C7-BAF3-02DD2C8481F3}" dt="2018-10-19T21:00:48.576" v="843"/>
          <ac:spMkLst>
            <pc:docMk/>
            <pc:sldMk cId="1777973156" sldId="304"/>
            <ac:spMk id="196" creationId="{00000000-0000-0000-0000-000000000000}"/>
          </ac:spMkLst>
        </pc:spChg>
        <pc:spChg chg="mod ord">
          <ac:chgData name="Victor Grazi" userId="8a0fa75b3d7108dd" providerId="LiveId" clId="{6B7761D7-3D10-40C7-BAF3-02DD2C8481F3}" dt="2018-10-21T17:54:11.322" v="5523" actId="166"/>
          <ac:spMkLst>
            <pc:docMk/>
            <pc:sldMk cId="1777973156" sldId="304"/>
            <ac:spMk id="197" creationId="{00000000-0000-0000-0000-000000000000}"/>
          </ac:spMkLst>
        </pc:spChg>
        <pc:spChg chg="mod">
          <ac:chgData name="Victor Grazi" userId="8a0fa75b3d7108dd" providerId="LiveId" clId="{6B7761D7-3D10-40C7-BAF3-02DD2C8481F3}" dt="2018-10-21T16:12:32.607" v="4840" actId="1035"/>
          <ac:spMkLst>
            <pc:docMk/>
            <pc:sldMk cId="1777973156" sldId="304"/>
            <ac:spMk id="201" creationId="{00000000-0000-0000-0000-000000000000}"/>
          </ac:spMkLst>
        </pc:spChg>
        <pc:spChg chg="mod">
          <ac:chgData name="Victor Grazi" userId="8a0fa75b3d7108dd" providerId="LiveId" clId="{6B7761D7-3D10-40C7-BAF3-02DD2C8481F3}" dt="2018-10-21T17:58:03.137" v="5563" actId="1035"/>
          <ac:spMkLst>
            <pc:docMk/>
            <pc:sldMk cId="1777973156" sldId="304"/>
            <ac:spMk id="212" creationId="{00000000-0000-0000-0000-000000000000}"/>
          </ac:spMkLst>
        </pc:spChg>
        <pc:spChg chg="mod">
          <ac:chgData name="Victor Grazi" userId="8a0fa75b3d7108dd" providerId="LiveId" clId="{6B7761D7-3D10-40C7-BAF3-02DD2C8481F3}" dt="2018-10-21T16:12:32.607" v="4840" actId="1035"/>
          <ac:spMkLst>
            <pc:docMk/>
            <pc:sldMk cId="1777973156" sldId="304"/>
            <ac:spMk id="223" creationId="{00000000-0000-0000-0000-000000000000}"/>
          </ac:spMkLst>
        </pc:spChg>
        <pc:spChg chg="mod">
          <ac:chgData name="Victor Grazi" userId="8a0fa75b3d7108dd" providerId="LiveId" clId="{6B7761D7-3D10-40C7-BAF3-02DD2C8481F3}" dt="2018-10-21T17:58:03.137" v="5563" actId="1035"/>
          <ac:spMkLst>
            <pc:docMk/>
            <pc:sldMk cId="1777973156" sldId="304"/>
            <ac:spMk id="1045" creationId="{00000000-0000-0000-0000-000000000000}"/>
          </ac:spMkLst>
        </pc:spChg>
        <pc:grpChg chg="add mod">
          <ac:chgData name="Victor Grazi" userId="8a0fa75b3d7108dd" providerId="LiveId" clId="{6B7761D7-3D10-40C7-BAF3-02DD2C8481F3}" dt="2018-10-21T17:56:53.238" v="5536" actId="164"/>
          <ac:grpSpMkLst>
            <pc:docMk/>
            <pc:sldMk cId="1777973156" sldId="304"/>
            <ac:grpSpMk id="6" creationId="{AB8746B8-8849-4621-B92E-01168F2525D7}"/>
          </ac:grpSpMkLst>
        </pc:grpChg>
        <pc:grpChg chg="add mod">
          <ac:chgData name="Victor Grazi" userId="8a0fa75b3d7108dd" providerId="LiveId" clId="{6B7761D7-3D10-40C7-BAF3-02DD2C8481F3}" dt="2018-10-21T17:57:29.283" v="5561" actId="14100"/>
          <ac:grpSpMkLst>
            <pc:docMk/>
            <pc:sldMk cId="1777973156" sldId="304"/>
            <ac:grpSpMk id="7" creationId="{498B61D6-90A3-4D29-A983-E8B8BCC57E30}"/>
          </ac:grpSpMkLst>
        </pc:grpChg>
        <pc:picChg chg="add del mod">
          <ac:chgData name="Victor Grazi" userId="8a0fa75b3d7108dd" providerId="LiveId" clId="{6B7761D7-3D10-40C7-BAF3-02DD2C8481F3}" dt="2018-10-19T21:12:46.552" v="1353" actId="478"/>
          <ac:picMkLst>
            <pc:docMk/>
            <pc:sldMk cId="1777973156" sldId="304"/>
            <ac:picMk id="79" creationId="{3BAD794B-56F0-4CE5-99E3-837474EB6356}"/>
          </ac:picMkLst>
        </pc:picChg>
        <pc:cxnChg chg="mod">
          <ac:chgData name="Victor Grazi" userId="8a0fa75b3d7108dd" providerId="LiveId" clId="{6B7761D7-3D10-40C7-BAF3-02DD2C8481F3}" dt="2018-10-19T21:11:57.234" v="1352" actId="1037"/>
          <ac:cxnSpMkLst>
            <pc:docMk/>
            <pc:sldMk cId="1777973156" sldId="304"/>
            <ac:cxnSpMk id="12" creationId="{00000000-0000-0000-0000-000000000000}"/>
          </ac:cxnSpMkLst>
        </pc:cxnChg>
        <pc:cxnChg chg="add del mod">
          <ac:chgData name="Victor Grazi" userId="8a0fa75b3d7108dd" providerId="LiveId" clId="{6B7761D7-3D10-40C7-BAF3-02DD2C8481F3}" dt="2018-10-21T15:45:41.786" v="4348" actId="554"/>
          <ac:cxnSpMkLst>
            <pc:docMk/>
            <pc:sldMk cId="1777973156" sldId="304"/>
            <ac:cxnSpMk id="15" creationId="{00000000-0000-0000-0000-000000000000}"/>
          </ac:cxnSpMkLst>
        </pc:cxnChg>
        <pc:cxnChg chg="del mod">
          <ac:chgData name="Victor Grazi" userId="8a0fa75b3d7108dd" providerId="LiveId" clId="{6B7761D7-3D10-40C7-BAF3-02DD2C8481F3}" dt="2018-10-21T15:41:52.531" v="4175" actId="478"/>
          <ac:cxnSpMkLst>
            <pc:docMk/>
            <pc:sldMk cId="1777973156" sldId="304"/>
            <ac:cxnSpMk id="18" creationId="{00000000-0000-0000-0000-000000000000}"/>
          </ac:cxnSpMkLst>
        </pc:cxnChg>
        <pc:cxnChg chg="mod">
          <ac:chgData name="Victor Grazi" userId="8a0fa75b3d7108dd" providerId="LiveId" clId="{6B7761D7-3D10-40C7-BAF3-02DD2C8481F3}" dt="2018-10-21T15:45:26.615" v="4347" actId="554"/>
          <ac:cxnSpMkLst>
            <pc:docMk/>
            <pc:sldMk cId="1777973156" sldId="304"/>
            <ac:cxnSpMk id="19" creationId="{00000000-0000-0000-0000-000000000000}"/>
          </ac:cxnSpMkLst>
        </pc:cxnChg>
        <pc:cxnChg chg="mod">
          <ac:chgData name="Victor Grazi" userId="8a0fa75b3d7108dd" providerId="LiveId" clId="{6B7761D7-3D10-40C7-BAF3-02DD2C8481F3}" dt="2018-10-21T16:03:03.725" v="4748" actId="1037"/>
          <ac:cxnSpMkLst>
            <pc:docMk/>
            <pc:sldMk cId="1777973156" sldId="304"/>
            <ac:cxnSpMk id="20" creationId="{00000000-0000-0000-0000-000000000000}"/>
          </ac:cxnSpMkLst>
        </pc:cxnChg>
        <pc:cxnChg chg="mod">
          <ac:chgData name="Victor Grazi" userId="8a0fa75b3d7108dd" providerId="LiveId" clId="{6B7761D7-3D10-40C7-BAF3-02DD2C8481F3}" dt="2018-10-21T15:45:41.786" v="4348" actId="554"/>
          <ac:cxnSpMkLst>
            <pc:docMk/>
            <pc:sldMk cId="1777973156" sldId="304"/>
            <ac:cxnSpMk id="21" creationId="{00000000-0000-0000-0000-000000000000}"/>
          </ac:cxnSpMkLst>
        </pc:cxnChg>
        <pc:cxnChg chg="mod">
          <ac:chgData name="Victor Grazi" userId="8a0fa75b3d7108dd" providerId="LiveId" clId="{6B7761D7-3D10-40C7-BAF3-02DD2C8481F3}" dt="2018-10-19T21:09:40.601" v="1291" actId="1038"/>
          <ac:cxnSpMkLst>
            <pc:docMk/>
            <pc:sldMk cId="1777973156" sldId="304"/>
            <ac:cxnSpMk id="22" creationId="{00000000-0000-0000-0000-000000000000}"/>
          </ac:cxnSpMkLst>
        </pc:cxnChg>
        <pc:cxnChg chg="mod">
          <ac:chgData name="Victor Grazi" userId="8a0fa75b3d7108dd" providerId="LiveId" clId="{6B7761D7-3D10-40C7-BAF3-02DD2C8481F3}" dt="2018-10-19T21:09:40.601" v="1291" actId="1038"/>
          <ac:cxnSpMkLst>
            <pc:docMk/>
            <pc:sldMk cId="1777973156" sldId="304"/>
            <ac:cxnSpMk id="27" creationId="{00000000-0000-0000-0000-000000000000}"/>
          </ac:cxnSpMkLst>
        </pc:cxnChg>
        <pc:cxnChg chg="mod">
          <ac:chgData name="Victor Grazi" userId="8a0fa75b3d7108dd" providerId="LiveId" clId="{6B7761D7-3D10-40C7-BAF3-02DD2C8481F3}" dt="2018-10-19T21:09:40.601" v="1291" actId="1038"/>
          <ac:cxnSpMkLst>
            <pc:docMk/>
            <pc:sldMk cId="1777973156" sldId="304"/>
            <ac:cxnSpMk id="37" creationId="{00000000-0000-0000-0000-000000000000}"/>
          </ac:cxnSpMkLst>
        </pc:cxnChg>
        <pc:cxnChg chg="mod">
          <ac:chgData name="Victor Grazi" userId="8a0fa75b3d7108dd" providerId="LiveId" clId="{6B7761D7-3D10-40C7-BAF3-02DD2C8481F3}" dt="2018-10-19T21:11:57.234" v="1352" actId="1037"/>
          <ac:cxnSpMkLst>
            <pc:docMk/>
            <pc:sldMk cId="1777973156" sldId="304"/>
            <ac:cxnSpMk id="63" creationId="{00000000-0000-0000-0000-000000000000}"/>
          </ac:cxnSpMkLst>
        </pc:cxnChg>
        <pc:cxnChg chg="mod">
          <ac:chgData name="Victor Grazi" userId="8a0fa75b3d7108dd" providerId="LiveId" clId="{6B7761D7-3D10-40C7-BAF3-02DD2C8481F3}" dt="2018-10-19T21:11:57.234" v="1352" actId="1037"/>
          <ac:cxnSpMkLst>
            <pc:docMk/>
            <pc:sldMk cId="1777973156" sldId="304"/>
            <ac:cxnSpMk id="72" creationId="{00000000-0000-0000-0000-000000000000}"/>
          </ac:cxnSpMkLst>
        </pc:cxnChg>
        <pc:cxnChg chg="add mod ord">
          <ac:chgData name="Victor Grazi" userId="8a0fa75b3d7108dd" providerId="LiveId" clId="{6B7761D7-3D10-40C7-BAF3-02DD2C8481F3}" dt="2018-10-21T15:46:10.985" v="4349" actId="167"/>
          <ac:cxnSpMkLst>
            <pc:docMk/>
            <pc:sldMk cId="1777973156" sldId="304"/>
            <ac:cxnSpMk id="89" creationId="{BB83DE2B-A823-40B0-9AF7-2D66DAE52003}"/>
          </ac:cxnSpMkLst>
        </pc:cxnChg>
        <pc:cxnChg chg="add mod ord">
          <ac:chgData name="Victor Grazi" userId="8a0fa75b3d7108dd" providerId="LiveId" clId="{6B7761D7-3D10-40C7-BAF3-02DD2C8481F3}" dt="2018-10-21T16:06:54.802" v="4791" actId="167"/>
          <ac:cxnSpMkLst>
            <pc:docMk/>
            <pc:sldMk cId="1777973156" sldId="304"/>
            <ac:cxnSpMk id="92" creationId="{F9A0A65F-0E50-4903-B52E-B74639CB2F3A}"/>
          </ac:cxnSpMkLst>
        </pc:cxnChg>
        <pc:cxnChg chg="mod">
          <ac:chgData name="Victor Grazi" userId="8a0fa75b3d7108dd" providerId="LiveId" clId="{6B7761D7-3D10-40C7-BAF3-02DD2C8481F3}" dt="2018-10-19T21:11:57.234" v="1352" actId="1037"/>
          <ac:cxnSpMkLst>
            <pc:docMk/>
            <pc:sldMk cId="1777973156" sldId="304"/>
            <ac:cxnSpMk id="97" creationId="{00000000-0000-0000-0000-000000000000}"/>
          </ac:cxnSpMkLst>
        </pc:cxnChg>
        <pc:cxnChg chg="mod">
          <ac:chgData name="Victor Grazi" userId="8a0fa75b3d7108dd" providerId="LiveId" clId="{6B7761D7-3D10-40C7-BAF3-02DD2C8481F3}" dt="2018-10-19T21:11:57.234" v="1352" actId="1037"/>
          <ac:cxnSpMkLst>
            <pc:docMk/>
            <pc:sldMk cId="1777973156" sldId="304"/>
            <ac:cxnSpMk id="99" creationId="{00000000-0000-0000-0000-000000000000}"/>
          </ac:cxnSpMkLst>
        </pc:cxnChg>
        <pc:cxnChg chg="mod">
          <ac:chgData name="Victor Grazi" userId="8a0fa75b3d7108dd" providerId="LiveId" clId="{6B7761D7-3D10-40C7-BAF3-02DD2C8481F3}" dt="2018-10-19T21:11:57.234" v="1352" actId="1037"/>
          <ac:cxnSpMkLst>
            <pc:docMk/>
            <pc:sldMk cId="1777973156" sldId="304"/>
            <ac:cxnSpMk id="101" creationId="{00000000-0000-0000-0000-000000000000}"/>
          </ac:cxnSpMkLst>
        </pc:cxnChg>
        <pc:cxnChg chg="mod">
          <ac:chgData name="Victor Grazi" userId="8a0fa75b3d7108dd" providerId="LiveId" clId="{6B7761D7-3D10-40C7-BAF3-02DD2C8481F3}" dt="2018-10-19T21:11:57.234" v="1352" actId="1037"/>
          <ac:cxnSpMkLst>
            <pc:docMk/>
            <pc:sldMk cId="1777973156" sldId="304"/>
            <ac:cxnSpMk id="104" creationId="{00000000-0000-0000-0000-000000000000}"/>
          </ac:cxnSpMkLst>
        </pc:cxnChg>
        <pc:cxnChg chg="mod">
          <ac:chgData name="Victor Grazi" userId="8a0fa75b3d7108dd" providerId="LiveId" clId="{6B7761D7-3D10-40C7-BAF3-02DD2C8481F3}" dt="2018-10-19T21:11:57.234" v="1352" actId="1037"/>
          <ac:cxnSpMkLst>
            <pc:docMk/>
            <pc:sldMk cId="1777973156" sldId="304"/>
            <ac:cxnSpMk id="123" creationId="{00000000-0000-0000-0000-000000000000}"/>
          </ac:cxnSpMkLst>
        </pc:cxnChg>
        <pc:cxnChg chg="mod">
          <ac:chgData name="Victor Grazi" userId="8a0fa75b3d7108dd" providerId="LiveId" clId="{6B7761D7-3D10-40C7-BAF3-02DD2C8481F3}" dt="2018-10-21T16:03:37.083" v="4750" actId="1076"/>
          <ac:cxnSpMkLst>
            <pc:docMk/>
            <pc:sldMk cId="1777973156" sldId="304"/>
            <ac:cxnSpMk id="130" creationId="{00000000-0000-0000-0000-000000000000}"/>
          </ac:cxnSpMkLst>
        </pc:cxnChg>
        <pc:cxnChg chg="mod">
          <ac:chgData name="Victor Grazi" userId="8a0fa75b3d7108dd" providerId="LiveId" clId="{6B7761D7-3D10-40C7-BAF3-02DD2C8481F3}" dt="2018-10-19T21:06:30.712" v="1163" actId="1038"/>
          <ac:cxnSpMkLst>
            <pc:docMk/>
            <pc:sldMk cId="1777973156" sldId="304"/>
            <ac:cxnSpMk id="154" creationId="{00000000-0000-0000-0000-000000000000}"/>
          </ac:cxnSpMkLst>
        </pc:cxnChg>
        <pc:cxnChg chg="mod">
          <ac:chgData name="Victor Grazi" userId="8a0fa75b3d7108dd" providerId="LiveId" clId="{6B7761D7-3D10-40C7-BAF3-02DD2C8481F3}" dt="2018-10-19T21:06:30.712" v="1163" actId="1038"/>
          <ac:cxnSpMkLst>
            <pc:docMk/>
            <pc:sldMk cId="1777973156" sldId="304"/>
            <ac:cxnSpMk id="156" creationId="{00000000-0000-0000-0000-000000000000}"/>
          </ac:cxnSpMkLst>
        </pc:cxnChg>
        <pc:cxnChg chg="mod">
          <ac:chgData name="Victor Grazi" userId="8a0fa75b3d7108dd" providerId="LiveId" clId="{6B7761D7-3D10-40C7-BAF3-02DD2C8481F3}" dt="2018-10-21T16:03:37.083" v="4750" actId="1076"/>
          <ac:cxnSpMkLst>
            <pc:docMk/>
            <pc:sldMk cId="1777973156" sldId="304"/>
            <ac:cxnSpMk id="167" creationId="{00000000-0000-0000-0000-000000000000}"/>
          </ac:cxnSpMkLst>
        </pc:cxnChg>
        <pc:cxnChg chg="mod">
          <ac:chgData name="Victor Grazi" userId="8a0fa75b3d7108dd" providerId="LiveId" clId="{6B7761D7-3D10-40C7-BAF3-02DD2C8481F3}" dt="2018-10-19T21:06:30.712" v="1163" actId="1038"/>
          <ac:cxnSpMkLst>
            <pc:docMk/>
            <pc:sldMk cId="1777973156" sldId="304"/>
            <ac:cxnSpMk id="171" creationId="{00000000-0000-0000-0000-000000000000}"/>
          </ac:cxnSpMkLst>
        </pc:cxnChg>
        <pc:cxnChg chg="mod">
          <ac:chgData name="Victor Grazi" userId="8a0fa75b3d7108dd" providerId="LiveId" clId="{6B7761D7-3D10-40C7-BAF3-02DD2C8481F3}" dt="2018-10-19T21:06:30.712" v="1163" actId="1038"/>
          <ac:cxnSpMkLst>
            <pc:docMk/>
            <pc:sldMk cId="1777973156" sldId="304"/>
            <ac:cxnSpMk id="174" creationId="{00000000-0000-0000-0000-000000000000}"/>
          </ac:cxnSpMkLst>
        </pc:cxnChg>
        <pc:cxnChg chg="mod">
          <ac:chgData name="Victor Grazi" userId="8a0fa75b3d7108dd" providerId="LiveId" clId="{6B7761D7-3D10-40C7-BAF3-02DD2C8481F3}" dt="2018-10-21T16:03:37.083" v="4750" actId="1076"/>
          <ac:cxnSpMkLst>
            <pc:docMk/>
            <pc:sldMk cId="1777973156" sldId="304"/>
            <ac:cxnSpMk id="177" creationId="{00000000-0000-0000-0000-000000000000}"/>
          </ac:cxnSpMkLst>
        </pc:cxnChg>
        <pc:cxnChg chg="mod">
          <ac:chgData name="Victor Grazi" userId="8a0fa75b3d7108dd" providerId="LiveId" clId="{6B7761D7-3D10-40C7-BAF3-02DD2C8481F3}" dt="2018-10-21T16:12:32.607" v="4840" actId="1035"/>
          <ac:cxnSpMkLst>
            <pc:docMk/>
            <pc:sldMk cId="1777973156" sldId="304"/>
            <ac:cxnSpMk id="186" creationId="{00000000-0000-0000-0000-000000000000}"/>
          </ac:cxnSpMkLst>
        </pc:cxnChg>
        <pc:cxnChg chg="mod">
          <ac:chgData name="Victor Grazi" userId="8a0fa75b3d7108dd" providerId="LiveId" clId="{6B7761D7-3D10-40C7-BAF3-02DD2C8481F3}" dt="2018-10-21T16:12:32.607" v="4840" actId="1035"/>
          <ac:cxnSpMkLst>
            <pc:docMk/>
            <pc:sldMk cId="1777973156" sldId="304"/>
            <ac:cxnSpMk id="198" creationId="{00000000-0000-0000-0000-000000000000}"/>
          </ac:cxnSpMkLst>
        </pc:cxnChg>
        <pc:cxnChg chg="mod">
          <ac:chgData name="Victor Grazi" userId="8a0fa75b3d7108dd" providerId="LiveId" clId="{6B7761D7-3D10-40C7-BAF3-02DD2C8481F3}" dt="2018-10-21T16:12:32.607" v="4840" actId="1035"/>
          <ac:cxnSpMkLst>
            <pc:docMk/>
            <pc:sldMk cId="1777973156" sldId="304"/>
            <ac:cxnSpMk id="203" creationId="{00000000-0000-0000-0000-000000000000}"/>
          </ac:cxnSpMkLst>
        </pc:cxnChg>
        <pc:cxnChg chg="mod">
          <ac:chgData name="Victor Grazi" userId="8a0fa75b3d7108dd" providerId="LiveId" clId="{6B7761D7-3D10-40C7-BAF3-02DD2C8481F3}" dt="2018-10-21T16:07:36.857" v="4799" actId="1038"/>
          <ac:cxnSpMkLst>
            <pc:docMk/>
            <pc:sldMk cId="1777973156" sldId="304"/>
            <ac:cxnSpMk id="206" creationId="{00000000-0000-0000-0000-000000000000}"/>
          </ac:cxnSpMkLst>
        </pc:cxnChg>
        <pc:cxnChg chg="mod">
          <ac:chgData name="Victor Grazi" userId="8a0fa75b3d7108dd" providerId="LiveId" clId="{6B7761D7-3D10-40C7-BAF3-02DD2C8481F3}" dt="2018-10-21T17:58:03.137" v="5563" actId="1035"/>
          <ac:cxnSpMkLst>
            <pc:docMk/>
            <pc:sldMk cId="1777973156" sldId="304"/>
            <ac:cxnSpMk id="211" creationId="{00000000-0000-0000-0000-000000000000}"/>
          </ac:cxnSpMkLst>
        </pc:cxnChg>
        <pc:cxnChg chg="mod">
          <ac:chgData name="Victor Grazi" userId="8a0fa75b3d7108dd" providerId="LiveId" clId="{6B7761D7-3D10-40C7-BAF3-02DD2C8481F3}" dt="2018-10-21T17:58:03.137" v="5563" actId="1035"/>
          <ac:cxnSpMkLst>
            <pc:docMk/>
            <pc:sldMk cId="1777973156" sldId="304"/>
            <ac:cxnSpMk id="216" creationId="{00000000-0000-0000-0000-000000000000}"/>
          </ac:cxnSpMkLst>
        </pc:cxnChg>
        <pc:cxnChg chg="mod">
          <ac:chgData name="Victor Grazi" userId="8a0fa75b3d7108dd" providerId="LiveId" clId="{6B7761D7-3D10-40C7-BAF3-02DD2C8481F3}" dt="2018-10-21T17:58:03.137" v="5563" actId="1035"/>
          <ac:cxnSpMkLst>
            <pc:docMk/>
            <pc:sldMk cId="1777973156" sldId="304"/>
            <ac:cxnSpMk id="222" creationId="{00000000-0000-0000-0000-000000000000}"/>
          </ac:cxnSpMkLst>
        </pc:cxnChg>
        <pc:cxnChg chg="mod">
          <ac:chgData name="Victor Grazi" userId="8a0fa75b3d7108dd" providerId="LiveId" clId="{6B7761D7-3D10-40C7-BAF3-02DD2C8481F3}" dt="2018-10-21T16:12:32.607" v="4840" actId="1035"/>
          <ac:cxnSpMkLst>
            <pc:docMk/>
            <pc:sldMk cId="1777973156" sldId="304"/>
            <ac:cxnSpMk id="226" creationId="{00000000-0000-0000-0000-000000000000}"/>
          </ac:cxnSpMkLst>
        </pc:cxnChg>
        <pc:cxnChg chg="mod">
          <ac:chgData name="Victor Grazi" userId="8a0fa75b3d7108dd" providerId="LiveId" clId="{6B7761D7-3D10-40C7-BAF3-02DD2C8481F3}" dt="2018-10-21T16:12:32.607" v="4840" actId="1035"/>
          <ac:cxnSpMkLst>
            <pc:docMk/>
            <pc:sldMk cId="1777973156" sldId="304"/>
            <ac:cxnSpMk id="229" creationId="{00000000-0000-0000-0000-000000000000}"/>
          </ac:cxnSpMkLst>
        </pc:cxnChg>
        <pc:cxnChg chg="mod">
          <ac:chgData name="Victor Grazi" userId="8a0fa75b3d7108dd" providerId="LiveId" clId="{6B7761D7-3D10-40C7-BAF3-02DD2C8481F3}" dt="2018-10-21T16:12:32.607" v="4840" actId="1035"/>
          <ac:cxnSpMkLst>
            <pc:docMk/>
            <pc:sldMk cId="1777973156" sldId="304"/>
            <ac:cxnSpMk id="235" creationId="{00000000-0000-0000-0000-000000000000}"/>
          </ac:cxnSpMkLst>
        </pc:cxnChg>
      </pc:sldChg>
      <pc:sldChg chg="modSp modAnim">
        <pc:chgData name="Victor Grazi" userId="8a0fa75b3d7108dd" providerId="LiveId" clId="{6B7761D7-3D10-40C7-BAF3-02DD2C8481F3}" dt="2018-10-21T17:46:10.996" v="5493"/>
        <pc:sldMkLst>
          <pc:docMk/>
          <pc:sldMk cId="2749296165" sldId="306"/>
        </pc:sldMkLst>
        <pc:spChg chg="mod">
          <ac:chgData name="Victor Grazi" userId="8a0fa75b3d7108dd" providerId="LiveId" clId="{6B7761D7-3D10-40C7-BAF3-02DD2C8481F3}" dt="2018-10-21T17:45:31.098" v="5481" actId="207"/>
          <ac:spMkLst>
            <pc:docMk/>
            <pc:sldMk cId="2749296165" sldId="306"/>
            <ac:spMk id="4" creationId="{00000000-0000-0000-0000-000000000000}"/>
          </ac:spMkLst>
        </pc:spChg>
        <pc:spChg chg="mod">
          <ac:chgData name="Victor Grazi" userId="8a0fa75b3d7108dd" providerId="LiveId" clId="{6B7761D7-3D10-40C7-BAF3-02DD2C8481F3}" dt="2018-10-21T17:30:36.954" v="5314" actId="1035"/>
          <ac:spMkLst>
            <pc:docMk/>
            <pc:sldMk cId="2749296165" sldId="306"/>
            <ac:spMk id="5" creationId="{00000000-0000-0000-0000-000000000000}"/>
          </ac:spMkLst>
        </pc:spChg>
      </pc:sldChg>
      <pc:sldChg chg="addSp delSp modSp add ord modTransition delAnim modAnim">
        <pc:chgData name="Victor Grazi" userId="8a0fa75b3d7108dd" providerId="LiveId" clId="{6B7761D7-3D10-40C7-BAF3-02DD2C8481F3}" dt="2018-10-21T23:55:20.175" v="6011"/>
        <pc:sldMkLst>
          <pc:docMk/>
          <pc:sldMk cId="3779950754" sldId="308"/>
        </pc:sldMkLst>
        <pc:spChg chg="mod">
          <ac:chgData name="Victor Grazi" userId="8a0fa75b3d7108dd" providerId="LiveId" clId="{6B7761D7-3D10-40C7-BAF3-02DD2C8481F3}" dt="2018-10-21T14:14:53.372" v="2818" actId="1035"/>
          <ac:spMkLst>
            <pc:docMk/>
            <pc:sldMk cId="3779950754" sldId="308"/>
            <ac:spMk id="2" creationId="{00000000-0000-0000-0000-000000000000}"/>
          </ac:spMkLst>
        </pc:spChg>
        <pc:spChg chg="mod">
          <ac:chgData name="Victor Grazi" userId="8a0fa75b3d7108dd" providerId="LiveId" clId="{6B7761D7-3D10-40C7-BAF3-02DD2C8481F3}" dt="2018-10-21T14:14:53.372" v="2818" actId="1035"/>
          <ac:spMkLst>
            <pc:docMk/>
            <pc:sldMk cId="3779950754" sldId="308"/>
            <ac:spMk id="3" creationId="{00000000-0000-0000-0000-000000000000}"/>
          </ac:spMkLst>
        </pc:spChg>
        <pc:spChg chg="mod">
          <ac:chgData name="Victor Grazi" userId="8a0fa75b3d7108dd" providerId="LiveId" clId="{6B7761D7-3D10-40C7-BAF3-02DD2C8481F3}" dt="2018-10-21T14:15:03.958" v="2819" actId="14100"/>
          <ac:spMkLst>
            <pc:docMk/>
            <pc:sldMk cId="3779950754" sldId="308"/>
            <ac:spMk id="4" creationId="{00000000-0000-0000-0000-000000000000}"/>
          </ac:spMkLst>
        </pc:spChg>
        <pc:spChg chg="add mod">
          <ac:chgData name="Victor Grazi" userId="8a0fa75b3d7108dd" providerId="LiveId" clId="{6B7761D7-3D10-40C7-BAF3-02DD2C8481F3}" dt="2018-10-21T14:51:12.812" v="3084" actId="14100"/>
          <ac:spMkLst>
            <pc:docMk/>
            <pc:sldMk cId="3779950754" sldId="308"/>
            <ac:spMk id="5" creationId="{72B20006-BAD5-42F6-9B42-DA5693428066}"/>
          </ac:spMkLst>
        </pc:spChg>
        <pc:spChg chg="del mod">
          <ac:chgData name="Victor Grazi" userId="8a0fa75b3d7108dd" providerId="LiveId" clId="{6B7761D7-3D10-40C7-BAF3-02DD2C8481F3}" dt="2018-10-19T20:17:30.413" v="64" actId="478"/>
          <ac:spMkLst>
            <pc:docMk/>
            <pc:sldMk cId="3779950754" sldId="308"/>
            <ac:spMk id="6" creationId="{00000000-0000-0000-0000-000000000000}"/>
          </ac:spMkLst>
        </pc:spChg>
        <pc:spChg chg="del mod">
          <ac:chgData name="Victor Grazi" userId="8a0fa75b3d7108dd" providerId="LiveId" clId="{6B7761D7-3D10-40C7-BAF3-02DD2C8481F3}" dt="2018-10-21T14:15:52.571" v="2824" actId="478"/>
          <ac:spMkLst>
            <pc:docMk/>
            <pc:sldMk cId="3779950754" sldId="308"/>
            <ac:spMk id="7" creationId="{00000000-0000-0000-0000-000000000000}"/>
          </ac:spMkLst>
        </pc:spChg>
        <pc:spChg chg="del">
          <ac:chgData name="Victor Grazi" userId="8a0fa75b3d7108dd" providerId="LiveId" clId="{6B7761D7-3D10-40C7-BAF3-02DD2C8481F3}" dt="2018-10-21T14:12:36.760" v="2789" actId="478"/>
          <ac:spMkLst>
            <pc:docMk/>
            <pc:sldMk cId="3779950754" sldId="308"/>
            <ac:spMk id="11" creationId="{00000000-0000-0000-0000-000000000000}"/>
          </ac:spMkLst>
        </pc:spChg>
        <pc:spChg chg="mod ord">
          <ac:chgData name="Victor Grazi" userId="8a0fa75b3d7108dd" providerId="LiveId" clId="{6B7761D7-3D10-40C7-BAF3-02DD2C8481F3}" dt="2018-10-21T14:17:09.550" v="2828" actId="1076"/>
          <ac:spMkLst>
            <pc:docMk/>
            <pc:sldMk cId="3779950754" sldId="308"/>
            <ac:spMk id="12" creationId="{00000000-0000-0000-0000-000000000000}"/>
          </ac:spMkLst>
        </pc:spChg>
        <pc:spChg chg="mod">
          <ac:chgData name="Victor Grazi" userId="8a0fa75b3d7108dd" providerId="LiveId" clId="{6B7761D7-3D10-40C7-BAF3-02DD2C8481F3}" dt="2018-10-21T14:14:41.332" v="2814" actId="1035"/>
          <ac:spMkLst>
            <pc:docMk/>
            <pc:sldMk cId="3779950754" sldId="308"/>
            <ac:spMk id="16" creationId="{00000000-0000-0000-0000-000000000000}"/>
          </ac:spMkLst>
        </pc:spChg>
        <pc:spChg chg="mod">
          <ac:chgData name="Victor Grazi" userId="8a0fa75b3d7108dd" providerId="LiveId" clId="{6B7761D7-3D10-40C7-BAF3-02DD2C8481F3}" dt="2018-10-21T14:15:11.706" v="2822" actId="1036"/>
          <ac:spMkLst>
            <pc:docMk/>
            <pc:sldMk cId="3779950754" sldId="308"/>
            <ac:spMk id="17" creationId="{00000000-0000-0000-0000-000000000000}"/>
          </ac:spMkLst>
        </pc:spChg>
        <pc:spChg chg="mod">
          <ac:chgData name="Victor Grazi" userId="8a0fa75b3d7108dd" providerId="LiveId" clId="{6B7761D7-3D10-40C7-BAF3-02DD2C8481F3}" dt="2018-10-21T14:15:11.706" v="2822" actId="1036"/>
          <ac:spMkLst>
            <pc:docMk/>
            <pc:sldMk cId="3779950754" sldId="308"/>
            <ac:spMk id="18" creationId="{00000000-0000-0000-0000-000000000000}"/>
          </ac:spMkLst>
        </pc:spChg>
        <pc:spChg chg="mod">
          <ac:chgData name="Victor Grazi" userId="8a0fa75b3d7108dd" providerId="LiveId" clId="{6B7761D7-3D10-40C7-BAF3-02DD2C8481F3}" dt="2018-10-21T14:16:35.089" v="2827" actId="20577"/>
          <ac:spMkLst>
            <pc:docMk/>
            <pc:sldMk cId="3779950754" sldId="308"/>
            <ac:spMk id="19" creationId="{00000000-0000-0000-0000-000000000000}"/>
          </ac:spMkLst>
        </pc:spChg>
        <pc:spChg chg="add mod">
          <ac:chgData name="Victor Grazi" userId="8a0fa75b3d7108dd" providerId="LiveId" clId="{6B7761D7-3D10-40C7-BAF3-02DD2C8481F3}" dt="2018-10-21T14:51:43.469" v="3087" actId="14100"/>
          <ac:spMkLst>
            <pc:docMk/>
            <pc:sldMk cId="3779950754" sldId="308"/>
            <ac:spMk id="20" creationId="{D0835B24-1156-4BB9-A3CD-403B00875887}"/>
          </ac:spMkLst>
        </pc:spChg>
        <pc:spChg chg="del">
          <ac:chgData name="Victor Grazi" userId="8a0fa75b3d7108dd" providerId="LiveId" clId="{6B7761D7-3D10-40C7-BAF3-02DD2C8481F3}" dt="2018-10-19T20:20:27.334" v="80" actId="478"/>
          <ac:spMkLst>
            <pc:docMk/>
            <pc:sldMk cId="3779950754" sldId="308"/>
            <ac:spMk id="21" creationId="{00000000-0000-0000-0000-000000000000}"/>
          </ac:spMkLst>
        </pc:spChg>
        <pc:spChg chg="del mod">
          <ac:chgData name="Victor Grazi" userId="8a0fa75b3d7108dd" providerId="LiveId" clId="{6B7761D7-3D10-40C7-BAF3-02DD2C8481F3}" dt="2018-10-21T14:17:16.088" v="2829" actId="478"/>
          <ac:spMkLst>
            <pc:docMk/>
            <pc:sldMk cId="3779950754" sldId="308"/>
            <ac:spMk id="22" creationId="{00000000-0000-0000-0000-000000000000}"/>
          </ac:spMkLst>
        </pc:spChg>
        <pc:spChg chg="add del mod">
          <ac:chgData name="Victor Grazi" userId="8a0fa75b3d7108dd" providerId="LiveId" clId="{6B7761D7-3D10-40C7-BAF3-02DD2C8481F3}" dt="2018-10-21T14:03:17.714" v="2279" actId="478"/>
          <ac:spMkLst>
            <pc:docMk/>
            <pc:sldMk cId="3779950754" sldId="308"/>
            <ac:spMk id="23" creationId="{A5453561-53D8-48EC-B8BB-5DAC98220217}"/>
          </ac:spMkLst>
        </pc:spChg>
        <pc:spChg chg="add del mod">
          <ac:chgData name="Victor Grazi" userId="8a0fa75b3d7108dd" providerId="LiveId" clId="{6B7761D7-3D10-40C7-BAF3-02DD2C8481F3}" dt="2018-10-21T14:05:23.536" v="2344" actId="478"/>
          <ac:spMkLst>
            <pc:docMk/>
            <pc:sldMk cId="3779950754" sldId="308"/>
            <ac:spMk id="24" creationId="{49D1D663-DBF2-4340-AEB4-11DF487E839E}"/>
          </ac:spMkLst>
        </pc:spChg>
        <pc:spChg chg="add mod">
          <ac:chgData name="Victor Grazi" userId="8a0fa75b3d7108dd" providerId="LiveId" clId="{6B7761D7-3D10-40C7-BAF3-02DD2C8481F3}" dt="2018-10-21T14:39:57.296" v="3000" actId="1038"/>
          <ac:spMkLst>
            <pc:docMk/>
            <pc:sldMk cId="3779950754" sldId="308"/>
            <ac:spMk id="25" creationId="{8DB4356B-460D-4F6F-A4EC-AF5A39F771AE}"/>
          </ac:spMkLst>
        </pc:spChg>
        <pc:spChg chg="add mod">
          <ac:chgData name="Victor Grazi" userId="8a0fa75b3d7108dd" providerId="LiveId" clId="{6B7761D7-3D10-40C7-BAF3-02DD2C8481F3}" dt="2018-10-21T14:39:57.296" v="3000" actId="1038"/>
          <ac:spMkLst>
            <pc:docMk/>
            <pc:sldMk cId="3779950754" sldId="308"/>
            <ac:spMk id="26" creationId="{B457345C-68AC-489C-A4CD-6DF9793654AC}"/>
          </ac:spMkLst>
        </pc:spChg>
        <pc:spChg chg="add del mod">
          <ac:chgData name="Victor Grazi" userId="8a0fa75b3d7108dd" providerId="LiveId" clId="{6B7761D7-3D10-40C7-BAF3-02DD2C8481F3}" dt="2018-10-21T14:17:20.516" v="2830" actId="478"/>
          <ac:spMkLst>
            <pc:docMk/>
            <pc:sldMk cId="3779950754" sldId="308"/>
            <ac:spMk id="27" creationId="{91A1C256-FF6E-459B-A591-10C0D54D227D}"/>
          </ac:spMkLst>
        </pc:spChg>
        <pc:spChg chg="add mod">
          <ac:chgData name="Victor Grazi" userId="8a0fa75b3d7108dd" providerId="LiveId" clId="{6B7761D7-3D10-40C7-BAF3-02DD2C8481F3}" dt="2018-10-21T14:23:04.221" v="2853" actId="14100"/>
          <ac:spMkLst>
            <pc:docMk/>
            <pc:sldMk cId="3779950754" sldId="308"/>
            <ac:spMk id="28" creationId="{7E0671AF-6A1D-444B-9ADD-B41147B50AF7}"/>
          </ac:spMkLst>
        </pc:spChg>
        <pc:spChg chg="add mod">
          <ac:chgData name="Victor Grazi" userId="8a0fa75b3d7108dd" providerId="LiveId" clId="{6B7761D7-3D10-40C7-BAF3-02DD2C8481F3}" dt="2018-10-21T14:24:03.488" v="2861" actId="14100"/>
          <ac:spMkLst>
            <pc:docMk/>
            <pc:sldMk cId="3779950754" sldId="308"/>
            <ac:spMk id="29" creationId="{3C7EFB7A-E1A5-49C0-A3CE-244F0C1B6B81}"/>
          </ac:spMkLst>
        </pc:spChg>
        <pc:spChg chg="add mod">
          <ac:chgData name="Victor Grazi" userId="8a0fa75b3d7108dd" providerId="LiveId" clId="{6B7761D7-3D10-40C7-BAF3-02DD2C8481F3}" dt="2018-10-21T14:23:00.467" v="2852" actId="14100"/>
          <ac:spMkLst>
            <pc:docMk/>
            <pc:sldMk cId="3779950754" sldId="308"/>
            <ac:spMk id="30" creationId="{A8C575DC-5058-4811-93F0-0B73777A2A32}"/>
          </ac:spMkLst>
        </pc:spChg>
        <pc:spChg chg="add mod">
          <ac:chgData name="Victor Grazi" userId="8a0fa75b3d7108dd" providerId="LiveId" clId="{6B7761D7-3D10-40C7-BAF3-02DD2C8481F3}" dt="2018-10-21T14:39:57.296" v="3000" actId="1038"/>
          <ac:spMkLst>
            <pc:docMk/>
            <pc:sldMk cId="3779950754" sldId="308"/>
            <ac:spMk id="37" creationId="{B5C9B156-1353-42AC-842C-52FC93B52D3B}"/>
          </ac:spMkLst>
        </pc:spChg>
        <pc:spChg chg="add mod">
          <ac:chgData name="Victor Grazi" userId="8a0fa75b3d7108dd" providerId="LiveId" clId="{6B7761D7-3D10-40C7-BAF3-02DD2C8481F3}" dt="2018-10-21T14:34:26.288" v="2954" actId="14100"/>
          <ac:spMkLst>
            <pc:docMk/>
            <pc:sldMk cId="3779950754" sldId="308"/>
            <ac:spMk id="38" creationId="{A2D17949-9C81-45D1-B50B-08FC874F0365}"/>
          </ac:spMkLst>
        </pc:spChg>
        <pc:spChg chg="add mod">
          <ac:chgData name="Victor Grazi" userId="8a0fa75b3d7108dd" providerId="LiveId" clId="{6B7761D7-3D10-40C7-BAF3-02DD2C8481F3}" dt="2018-10-21T14:48:08.274" v="3003" actId="14100"/>
          <ac:spMkLst>
            <pc:docMk/>
            <pc:sldMk cId="3779950754" sldId="308"/>
            <ac:spMk id="46" creationId="{3F594BDD-C1DC-4CC0-AC44-9BD34F33733F}"/>
          </ac:spMkLst>
        </pc:spChg>
        <pc:spChg chg="add mod">
          <ac:chgData name="Victor Grazi" userId="8a0fa75b3d7108dd" providerId="LiveId" clId="{6B7761D7-3D10-40C7-BAF3-02DD2C8481F3}" dt="2018-10-21T14:34:56.541" v="2957" actId="1076"/>
          <ac:spMkLst>
            <pc:docMk/>
            <pc:sldMk cId="3779950754" sldId="308"/>
            <ac:spMk id="47" creationId="{A8BADB9A-76C9-4556-9CC7-77F878406ABF}"/>
          </ac:spMkLst>
        </pc:spChg>
        <pc:picChg chg="add del mod">
          <ac:chgData name="Victor Grazi" userId="8a0fa75b3d7108dd" providerId="LiveId" clId="{6B7761D7-3D10-40C7-BAF3-02DD2C8481F3}" dt="2018-10-21T14:15:51.158" v="2823" actId="478"/>
          <ac:picMkLst>
            <pc:docMk/>
            <pc:sldMk cId="3779950754" sldId="308"/>
            <ac:picMk id="2052" creationId="{00000000-0000-0000-0000-000000000000}"/>
          </ac:picMkLst>
        </pc:picChg>
        <pc:cxnChg chg="add mod">
          <ac:chgData name="Victor Grazi" userId="8a0fa75b3d7108dd" providerId="LiveId" clId="{6B7761D7-3D10-40C7-BAF3-02DD2C8481F3}" dt="2018-10-21T14:23:04.221" v="2853" actId="14100"/>
          <ac:cxnSpMkLst>
            <pc:docMk/>
            <pc:sldMk cId="3779950754" sldId="308"/>
            <ac:cxnSpMk id="9" creationId="{EDCC7B3A-D359-4BFD-9772-DFABF2FFC8DA}"/>
          </ac:cxnSpMkLst>
        </pc:cxnChg>
        <pc:cxnChg chg="add mod">
          <ac:chgData name="Victor Grazi" userId="8a0fa75b3d7108dd" providerId="LiveId" clId="{6B7761D7-3D10-40C7-BAF3-02DD2C8481F3}" dt="2018-10-21T14:24:17.313" v="2862" actId="14100"/>
          <ac:cxnSpMkLst>
            <pc:docMk/>
            <pc:sldMk cId="3779950754" sldId="308"/>
            <ac:cxnSpMk id="31" creationId="{41D62AEB-4A7C-45E0-BE87-1D3AFD00DD50}"/>
          </ac:cxnSpMkLst>
        </pc:cxnChg>
        <pc:cxnChg chg="add mod">
          <ac:chgData name="Victor Grazi" userId="8a0fa75b3d7108dd" providerId="LiveId" clId="{6B7761D7-3D10-40C7-BAF3-02DD2C8481F3}" dt="2018-10-21T14:34:26.288" v="2954" actId="14100"/>
          <ac:cxnSpMkLst>
            <pc:docMk/>
            <pc:sldMk cId="3779950754" sldId="308"/>
            <ac:cxnSpMk id="39" creationId="{E470ACB3-4F22-48D6-93F3-6F05F64E8495}"/>
          </ac:cxnSpMkLst>
        </pc:cxnChg>
        <pc:cxnChg chg="add mod">
          <ac:chgData name="Victor Grazi" userId="8a0fa75b3d7108dd" providerId="LiveId" clId="{6B7761D7-3D10-40C7-BAF3-02DD2C8481F3}" dt="2018-10-21T14:48:08.274" v="3003" actId="14100"/>
          <ac:cxnSpMkLst>
            <pc:docMk/>
            <pc:sldMk cId="3779950754" sldId="308"/>
            <ac:cxnSpMk id="48" creationId="{B0F8C00B-8A99-43F5-A121-105E0D542E3E}"/>
          </ac:cxnSpMkLst>
        </pc:cxnChg>
      </pc:sldChg>
      <pc:sldChg chg="addSp delSp modSp add modTransition addAnim delAnim modAnim">
        <pc:chgData name="Victor Grazi" userId="8a0fa75b3d7108dd" providerId="LiveId" clId="{6B7761D7-3D10-40C7-BAF3-02DD2C8481F3}" dt="2018-10-21T17:34:43.393" v="5319"/>
        <pc:sldMkLst>
          <pc:docMk/>
          <pc:sldMk cId="78078143" sldId="309"/>
        </pc:sldMkLst>
        <pc:spChg chg="add mod ord">
          <ac:chgData name="Victor Grazi" userId="8a0fa75b3d7108dd" providerId="LiveId" clId="{6B7761D7-3D10-40C7-BAF3-02DD2C8481F3}" dt="2018-10-19T20:28:16.819" v="330" actId="167"/>
          <ac:spMkLst>
            <pc:docMk/>
            <pc:sldMk cId="78078143" sldId="309"/>
            <ac:spMk id="5" creationId="{FFECA52D-87DD-4D85-BA12-271281035504}"/>
          </ac:spMkLst>
        </pc:spChg>
        <pc:spChg chg="add del mod ord topLvl">
          <ac:chgData name="Victor Grazi" userId="8a0fa75b3d7108dd" providerId="LiveId" clId="{6B7761D7-3D10-40C7-BAF3-02DD2C8481F3}" dt="2018-10-21T17:05:24.494" v="5027" actId="2085"/>
          <ac:spMkLst>
            <pc:docMk/>
            <pc:sldMk cId="78078143" sldId="309"/>
            <ac:spMk id="6" creationId="{9AB41825-BAF4-4082-931E-41EAB928CD16}"/>
          </ac:spMkLst>
        </pc:spChg>
        <pc:spChg chg="add del mod">
          <ac:chgData name="Victor Grazi" userId="8a0fa75b3d7108dd" providerId="LiveId" clId="{6B7761D7-3D10-40C7-BAF3-02DD2C8481F3}" dt="2018-10-21T17:04:59.609" v="5024" actId="2085"/>
          <ac:spMkLst>
            <pc:docMk/>
            <pc:sldMk cId="78078143" sldId="309"/>
            <ac:spMk id="8" creationId="{00000000-0000-0000-0000-000000000000}"/>
          </ac:spMkLst>
        </pc:spChg>
        <pc:spChg chg="mod">
          <ac:chgData name="Victor Grazi" userId="8a0fa75b3d7108dd" providerId="LiveId" clId="{6B7761D7-3D10-40C7-BAF3-02DD2C8481F3}" dt="2018-10-21T12:36:28.819" v="1667" actId="1035"/>
          <ac:spMkLst>
            <pc:docMk/>
            <pc:sldMk cId="78078143" sldId="309"/>
            <ac:spMk id="9" creationId="{00000000-0000-0000-0000-000000000000}"/>
          </ac:spMkLst>
        </pc:spChg>
        <pc:spChg chg="del">
          <ac:chgData name="Victor Grazi" userId="8a0fa75b3d7108dd" providerId="LiveId" clId="{6B7761D7-3D10-40C7-BAF3-02DD2C8481F3}" dt="2018-10-19T20:21:43.775" v="87" actId="478"/>
          <ac:spMkLst>
            <pc:docMk/>
            <pc:sldMk cId="78078143" sldId="309"/>
            <ac:spMk id="10" creationId="{00000000-0000-0000-0000-000000000000}"/>
          </ac:spMkLst>
        </pc:spChg>
        <pc:spChg chg="del mod">
          <ac:chgData name="Victor Grazi" userId="8a0fa75b3d7108dd" providerId="LiveId" clId="{6B7761D7-3D10-40C7-BAF3-02DD2C8481F3}" dt="2018-10-19T20:22:12.498" v="179" actId="478"/>
          <ac:spMkLst>
            <pc:docMk/>
            <pc:sldMk cId="78078143" sldId="309"/>
            <ac:spMk id="11" creationId="{00000000-0000-0000-0000-000000000000}"/>
          </ac:spMkLst>
        </pc:spChg>
        <pc:spChg chg="del">
          <ac:chgData name="Victor Grazi" userId="8a0fa75b3d7108dd" providerId="LiveId" clId="{6B7761D7-3D10-40C7-BAF3-02DD2C8481F3}" dt="2018-10-19T20:21:48.473" v="88" actId="478"/>
          <ac:spMkLst>
            <pc:docMk/>
            <pc:sldMk cId="78078143" sldId="309"/>
            <ac:spMk id="12" creationId="{00000000-0000-0000-0000-000000000000}"/>
          </ac:spMkLst>
        </pc:spChg>
        <pc:spChg chg="del">
          <ac:chgData name="Victor Grazi" userId="8a0fa75b3d7108dd" providerId="LiveId" clId="{6B7761D7-3D10-40C7-BAF3-02DD2C8481F3}" dt="2018-10-19T20:27:03.409" v="315" actId="478"/>
          <ac:spMkLst>
            <pc:docMk/>
            <pc:sldMk cId="78078143" sldId="309"/>
            <ac:spMk id="27" creationId="{00000000-0000-0000-0000-000000000000}"/>
          </ac:spMkLst>
        </pc:spChg>
        <pc:spChg chg="del">
          <ac:chgData name="Victor Grazi" userId="8a0fa75b3d7108dd" providerId="LiveId" clId="{6B7761D7-3D10-40C7-BAF3-02DD2C8481F3}" dt="2018-10-19T20:23:02.387" v="195" actId="478"/>
          <ac:spMkLst>
            <pc:docMk/>
            <pc:sldMk cId="78078143" sldId="309"/>
            <ac:spMk id="28" creationId="{00000000-0000-0000-0000-000000000000}"/>
          </ac:spMkLst>
        </pc:spChg>
        <pc:spChg chg="del">
          <ac:chgData name="Victor Grazi" userId="8a0fa75b3d7108dd" providerId="LiveId" clId="{6B7761D7-3D10-40C7-BAF3-02DD2C8481F3}" dt="2018-10-19T20:23:02.387" v="195" actId="478"/>
          <ac:spMkLst>
            <pc:docMk/>
            <pc:sldMk cId="78078143" sldId="309"/>
            <ac:spMk id="29" creationId="{00000000-0000-0000-0000-000000000000}"/>
          </ac:spMkLst>
        </pc:spChg>
        <pc:spChg chg="del">
          <ac:chgData name="Victor Grazi" userId="8a0fa75b3d7108dd" providerId="LiveId" clId="{6B7761D7-3D10-40C7-BAF3-02DD2C8481F3}" dt="2018-10-19T20:23:02.387" v="195" actId="478"/>
          <ac:spMkLst>
            <pc:docMk/>
            <pc:sldMk cId="78078143" sldId="309"/>
            <ac:spMk id="30" creationId="{00000000-0000-0000-0000-000000000000}"/>
          </ac:spMkLst>
        </pc:spChg>
        <pc:grpChg chg="add del mod ord">
          <ac:chgData name="Victor Grazi" userId="8a0fa75b3d7108dd" providerId="LiveId" clId="{6B7761D7-3D10-40C7-BAF3-02DD2C8481F3}" dt="2018-10-19T20:30:56.678" v="355"/>
          <ac:grpSpMkLst>
            <pc:docMk/>
            <pc:sldMk cId="78078143" sldId="309"/>
            <ac:grpSpMk id="4" creationId="{23658197-A79E-4AC3-AEC3-C7459367738D}"/>
          </ac:grpSpMkLst>
        </pc:grpChg>
        <pc:grpChg chg="add del mod">
          <ac:chgData name="Victor Grazi" userId="8a0fa75b3d7108dd" providerId="LiveId" clId="{6B7761D7-3D10-40C7-BAF3-02DD2C8481F3}" dt="2018-10-21T17:05:20.051" v="5026" actId="478"/>
          <ac:grpSpMkLst>
            <pc:docMk/>
            <pc:sldMk cId="78078143" sldId="309"/>
            <ac:grpSpMk id="7" creationId="{5C04DB15-EFFA-485A-AB14-7F73E591289F}"/>
          </ac:grpSpMkLst>
        </pc:grpChg>
        <pc:grpChg chg="add mod">
          <ac:chgData name="Victor Grazi" userId="8a0fa75b3d7108dd" providerId="LiveId" clId="{6B7761D7-3D10-40C7-BAF3-02DD2C8481F3}" dt="2018-10-21T17:04:13.405" v="5019" actId="164"/>
          <ac:grpSpMkLst>
            <pc:docMk/>
            <pc:sldMk cId="78078143" sldId="309"/>
            <ac:grpSpMk id="13" creationId="{92A96E28-3E32-42E6-BFA5-E9A9C4A45B15}"/>
          </ac:grpSpMkLst>
        </pc:grpChg>
        <pc:picChg chg="add mod topLvl modCrop">
          <ac:chgData name="Victor Grazi" userId="8a0fa75b3d7108dd" providerId="LiveId" clId="{6B7761D7-3D10-40C7-BAF3-02DD2C8481F3}" dt="2018-10-21T17:05:20.051" v="5026" actId="478"/>
          <ac:picMkLst>
            <pc:docMk/>
            <pc:sldMk cId="78078143" sldId="309"/>
            <ac:picMk id="16" creationId="{A61D79F5-2C61-49E7-9CA4-AB5977748682}"/>
          </ac:picMkLst>
        </pc:picChg>
        <pc:picChg chg="add mod ord modCrop">
          <ac:chgData name="Victor Grazi" userId="8a0fa75b3d7108dd" providerId="LiveId" clId="{6B7761D7-3D10-40C7-BAF3-02DD2C8481F3}" dt="2018-10-21T17:04:13.405" v="5019" actId="164"/>
          <ac:picMkLst>
            <pc:docMk/>
            <pc:sldMk cId="78078143" sldId="309"/>
            <ac:picMk id="17" creationId="{0650ACF6-9DC9-4C80-B82C-B486BF6DE1A0}"/>
          </ac:picMkLst>
        </pc:picChg>
        <pc:picChg chg="add mod modCrop">
          <ac:chgData name="Victor Grazi" userId="8a0fa75b3d7108dd" providerId="LiveId" clId="{6B7761D7-3D10-40C7-BAF3-02DD2C8481F3}" dt="2018-10-21T17:04:13.405" v="5019" actId="164"/>
          <ac:picMkLst>
            <pc:docMk/>
            <pc:sldMk cId="78078143" sldId="309"/>
            <ac:picMk id="22" creationId="{465E2B01-E6E4-4F87-9E57-45FC4D0CE664}"/>
          </ac:picMkLst>
        </pc:picChg>
        <pc:picChg chg="add del mod modCrop">
          <ac:chgData name="Victor Grazi" userId="8a0fa75b3d7108dd" providerId="LiveId" clId="{6B7761D7-3D10-40C7-BAF3-02DD2C8481F3}" dt="2018-10-19T20:30:56.678" v="355"/>
          <ac:picMkLst>
            <pc:docMk/>
            <pc:sldMk cId="78078143" sldId="309"/>
            <ac:picMk id="25" creationId="{00000000-0000-0000-0000-000000000000}"/>
          </ac:picMkLst>
        </pc:picChg>
        <pc:picChg chg="add del">
          <ac:chgData name="Victor Grazi" userId="8a0fa75b3d7108dd" providerId="LiveId" clId="{6B7761D7-3D10-40C7-BAF3-02DD2C8481F3}" dt="2018-10-19T20:22:56.360" v="194" actId="478"/>
          <ac:picMkLst>
            <pc:docMk/>
            <pc:sldMk cId="78078143" sldId="309"/>
            <ac:picMk id="2050" creationId="{00000000-0000-0000-0000-000000000000}"/>
          </ac:picMkLst>
        </pc:picChg>
      </pc:sldChg>
      <pc:sldChg chg="addSp delSp modSp add ord modTransition delAnim modAnim">
        <pc:chgData name="Victor Grazi" userId="8a0fa75b3d7108dd" providerId="LiveId" clId="{6B7761D7-3D10-40C7-BAF3-02DD2C8481F3}" dt="2018-10-21T12:31:28.105" v="1592" actId="208"/>
        <pc:sldMkLst>
          <pc:docMk/>
          <pc:sldMk cId="1075912858" sldId="310"/>
        </pc:sldMkLst>
        <pc:spChg chg="add del">
          <ac:chgData name="Victor Grazi" userId="8a0fa75b3d7108dd" providerId="LiveId" clId="{6B7761D7-3D10-40C7-BAF3-02DD2C8481F3}" dt="2018-10-21T12:29:58.956" v="1570"/>
          <ac:spMkLst>
            <pc:docMk/>
            <pc:sldMk cId="1075912858" sldId="310"/>
            <ac:spMk id="3" creationId="{00000000-0000-0000-0000-000000000000}"/>
          </ac:spMkLst>
        </pc:spChg>
        <pc:spChg chg="add mod">
          <ac:chgData name="Victor Grazi" userId="8a0fa75b3d7108dd" providerId="LiveId" clId="{6B7761D7-3D10-40C7-BAF3-02DD2C8481F3}" dt="2018-10-19T20:36:04.861" v="592" actId="408"/>
          <ac:spMkLst>
            <pc:docMk/>
            <pc:sldMk cId="1075912858" sldId="310"/>
            <ac:spMk id="4" creationId="{E9EE267D-33E8-4F50-8088-281443AC8976}"/>
          </ac:spMkLst>
        </pc:spChg>
        <pc:spChg chg="add del">
          <ac:chgData name="Victor Grazi" userId="8a0fa75b3d7108dd" providerId="LiveId" clId="{6B7761D7-3D10-40C7-BAF3-02DD2C8481F3}" dt="2018-10-21T12:29:58.956" v="1570"/>
          <ac:spMkLst>
            <pc:docMk/>
            <pc:sldMk cId="1075912858" sldId="310"/>
            <ac:spMk id="9" creationId="{00000000-0000-0000-0000-000000000000}"/>
          </ac:spMkLst>
        </pc:spChg>
        <pc:spChg chg="add del mod">
          <ac:chgData name="Victor Grazi" userId="8a0fa75b3d7108dd" providerId="LiveId" clId="{6B7761D7-3D10-40C7-BAF3-02DD2C8481F3}" dt="2018-10-19T20:32:55.261" v="419" actId="478"/>
          <ac:spMkLst>
            <pc:docMk/>
            <pc:sldMk cId="1075912858" sldId="310"/>
            <ac:spMk id="11" creationId="{B5E1405B-FFE9-42D9-AB43-0972858F50BA}"/>
          </ac:spMkLst>
        </pc:spChg>
        <pc:spChg chg="add mod">
          <ac:chgData name="Victor Grazi" userId="8a0fa75b3d7108dd" providerId="LiveId" clId="{6B7761D7-3D10-40C7-BAF3-02DD2C8481F3}" dt="2018-10-21T12:31:28.105" v="1592" actId="208"/>
          <ac:spMkLst>
            <pc:docMk/>
            <pc:sldMk cId="1075912858" sldId="310"/>
            <ac:spMk id="12" creationId="{B571A007-DD6A-4519-8D8D-D35C4589AC0B}"/>
          </ac:spMkLst>
        </pc:spChg>
        <pc:spChg chg="add mod">
          <ac:chgData name="Victor Grazi" userId="8a0fa75b3d7108dd" providerId="LiveId" clId="{6B7761D7-3D10-40C7-BAF3-02DD2C8481F3}" dt="2018-10-21T12:31:28.105" v="1592" actId="208"/>
          <ac:spMkLst>
            <pc:docMk/>
            <pc:sldMk cId="1075912858" sldId="310"/>
            <ac:spMk id="13" creationId="{F31570BE-6A3E-4A07-9BE3-5FC77321A3D0}"/>
          </ac:spMkLst>
        </pc:spChg>
        <pc:spChg chg="add mod">
          <ac:chgData name="Victor Grazi" userId="8a0fa75b3d7108dd" providerId="LiveId" clId="{6B7761D7-3D10-40C7-BAF3-02DD2C8481F3}" dt="2018-10-21T12:31:28.105" v="1592" actId="208"/>
          <ac:spMkLst>
            <pc:docMk/>
            <pc:sldMk cId="1075912858" sldId="310"/>
            <ac:spMk id="14" creationId="{CAC2CC6A-0F83-4C6D-9928-4C21FF0F4A49}"/>
          </ac:spMkLst>
        </pc:spChg>
        <pc:spChg chg="add mod topLvl">
          <ac:chgData name="Victor Grazi" userId="8a0fa75b3d7108dd" providerId="LiveId" clId="{6B7761D7-3D10-40C7-BAF3-02DD2C8481F3}" dt="2018-10-21T12:31:28.105" v="1592" actId="208"/>
          <ac:spMkLst>
            <pc:docMk/>
            <pc:sldMk cId="1075912858" sldId="310"/>
            <ac:spMk id="15" creationId="{271FC0D4-95E2-4E10-9DEA-AA974B385F6D}"/>
          </ac:spMkLst>
        </pc:spChg>
        <pc:spChg chg="del mod">
          <ac:chgData name="Victor Grazi" userId="8a0fa75b3d7108dd" providerId="LiveId" clId="{6B7761D7-3D10-40C7-BAF3-02DD2C8481F3}" dt="2018-10-19T20:45:44.539" v="659" actId="478"/>
          <ac:spMkLst>
            <pc:docMk/>
            <pc:sldMk cId="1075912858" sldId="310"/>
            <ac:spMk id="17" creationId="{00000000-0000-0000-0000-000000000000}"/>
          </ac:spMkLst>
        </pc:spChg>
        <pc:spChg chg="mod">
          <ac:chgData name="Victor Grazi" userId="8a0fa75b3d7108dd" providerId="LiveId" clId="{6B7761D7-3D10-40C7-BAF3-02DD2C8481F3}" dt="2018-10-19T20:46:24.451" v="685" actId="207"/>
          <ac:spMkLst>
            <pc:docMk/>
            <pc:sldMk cId="1075912858" sldId="310"/>
            <ac:spMk id="18" creationId="{00000000-0000-0000-0000-000000000000}"/>
          </ac:spMkLst>
        </pc:spChg>
        <pc:spChg chg="add mod">
          <ac:chgData name="Victor Grazi" userId="8a0fa75b3d7108dd" providerId="LiveId" clId="{6B7761D7-3D10-40C7-BAF3-02DD2C8481F3}" dt="2018-10-19T20:35:22.424" v="526"/>
          <ac:spMkLst>
            <pc:docMk/>
            <pc:sldMk cId="1075912858" sldId="310"/>
            <ac:spMk id="19" creationId="{53EE66F0-EAA1-4F3B-82F1-EEE604035870}"/>
          </ac:spMkLst>
        </pc:spChg>
        <pc:spChg chg="mod">
          <ac:chgData name="Victor Grazi" userId="8a0fa75b3d7108dd" providerId="LiveId" clId="{6B7761D7-3D10-40C7-BAF3-02DD2C8481F3}" dt="2018-10-19T20:46:57.691" v="692" actId="20577"/>
          <ac:spMkLst>
            <pc:docMk/>
            <pc:sldMk cId="1075912858" sldId="310"/>
            <ac:spMk id="20" creationId="{00000000-0000-0000-0000-000000000000}"/>
          </ac:spMkLst>
        </pc:spChg>
        <pc:spChg chg="add mod">
          <ac:chgData name="Victor Grazi" userId="8a0fa75b3d7108dd" providerId="LiveId" clId="{6B7761D7-3D10-40C7-BAF3-02DD2C8481F3}" dt="2018-10-21T12:31:28.105" v="1592" actId="208"/>
          <ac:spMkLst>
            <pc:docMk/>
            <pc:sldMk cId="1075912858" sldId="310"/>
            <ac:spMk id="21" creationId="{0AA5B1CB-0BB5-4DCD-9FFF-56E121904EF4}"/>
          </ac:spMkLst>
        </pc:spChg>
        <pc:spChg chg="add mod">
          <ac:chgData name="Victor Grazi" userId="8a0fa75b3d7108dd" providerId="LiveId" clId="{6B7761D7-3D10-40C7-BAF3-02DD2C8481F3}" dt="2018-10-21T12:31:28.105" v="1592" actId="208"/>
          <ac:spMkLst>
            <pc:docMk/>
            <pc:sldMk cId="1075912858" sldId="310"/>
            <ac:spMk id="22" creationId="{1694EE3F-9C03-4379-850C-698927EA5917}"/>
          </ac:spMkLst>
        </pc:spChg>
        <pc:spChg chg="mod">
          <ac:chgData name="Victor Grazi" userId="8a0fa75b3d7108dd" providerId="LiveId" clId="{6B7761D7-3D10-40C7-BAF3-02DD2C8481F3}" dt="2018-10-21T12:30:23.020" v="1590" actId="1037"/>
          <ac:spMkLst>
            <pc:docMk/>
            <pc:sldMk cId="1075912858" sldId="310"/>
            <ac:spMk id="31" creationId="{00000000-0000-0000-0000-000000000000}"/>
          </ac:spMkLst>
        </pc:spChg>
        <pc:spChg chg="add del mod">
          <ac:chgData name="Victor Grazi" userId="8a0fa75b3d7108dd" providerId="LiveId" clId="{6B7761D7-3D10-40C7-BAF3-02DD2C8481F3}" dt="2018-10-21T12:29:48.371" v="1569"/>
          <ac:spMkLst>
            <pc:docMk/>
            <pc:sldMk cId="1075912858" sldId="310"/>
            <ac:spMk id="54" creationId="{E5CECED5-9B3D-47A9-9E0F-49160CDE8DB9}"/>
          </ac:spMkLst>
        </pc:spChg>
        <pc:spChg chg="add del mod">
          <ac:chgData name="Victor Grazi" userId="8a0fa75b3d7108dd" providerId="LiveId" clId="{6B7761D7-3D10-40C7-BAF3-02DD2C8481F3}" dt="2018-10-21T12:29:48.371" v="1569"/>
          <ac:spMkLst>
            <pc:docMk/>
            <pc:sldMk cId="1075912858" sldId="310"/>
            <ac:spMk id="55" creationId="{50647D65-F05A-4679-AC34-7B8F07B87044}"/>
          </ac:spMkLst>
        </pc:spChg>
        <pc:grpChg chg="add mod">
          <ac:chgData name="Victor Grazi" userId="8a0fa75b3d7108dd" providerId="LiveId" clId="{6B7761D7-3D10-40C7-BAF3-02DD2C8481F3}" dt="2018-10-19T20:40:11.795" v="627" actId="164"/>
          <ac:grpSpMkLst>
            <pc:docMk/>
            <pc:sldMk cId="1075912858" sldId="310"/>
            <ac:grpSpMk id="44" creationId="{F8F17D4A-6D28-482D-9745-1982909F030A}"/>
          </ac:grpSpMkLst>
        </pc:grpChg>
        <pc:grpChg chg="add mod">
          <ac:chgData name="Victor Grazi" userId="8a0fa75b3d7108dd" providerId="LiveId" clId="{6B7761D7-3D10-40C7-BAF3-02DD2C8481F3}" dt="2018-10-19T20:40:14.519" v="628" actId="164"/>
          <ac:grpSpMkLst>
            <pc:docMk/>
            <pc:sldMk cId="1075912858" sldId="310"/>
            <ac:grpSpMk id="45" creationId="{233CB526-8F18-4B68-BA74-DB7FFB5195B4}"/>
          </ac:grpSpMkLst>
        </pc:grpChg>
        <pc:grpChg chg="add mod">
          <ac:chgData name="Victor Grazi" userId="8a0fa75b3d7108dd" providerId="LiveId" clId="{6B7761D7-3D10-40C7-BAF3-02DD2C8481F3}" dt="2018-10-19T20:40:17.581" v="629" actId="164"/>
          <ac:grpSpMkLst>
            <pc:docMk/>
            <pc:sldMk cId="1075912858" sldId="310"/>
            <ac:grpSpMk id="46" creationId="{A5EE761F-6FA2-481F-9AA8-98A27E336256}"/>
          </ac:grpSpMkLst>
        </pc:grpChg>
        <pc:grpChg chg="add mod">
          <ac:chgData name="Victor Grazi" userId="8a0fa75b3d7108dd" providerId="LiveId" clId="{6B7761D7-3D10-40C7-BAF3-02DD2C8481F3}" dt="2018-10-19T20:49:06.700" v="702" actId="1076"/>
          <ac:grpSpMkLst>
            <pc:docMk/>
            <pc:sldMk cId="1075912858" sldId="310"/>
            <ac:grpSpMk id="47" creationId="{7CE57896-53E8-4E21-96B0-7B88D6097C26}"/>
          </ac:grpSpMkLst>
        </pc:grpChg>
        <pc:grpChg chg="add mod">
          <ac:chgData name="Victor Grazi" userId="8a0fa75b3d7108dd" providerId="LiveId" clId="{6B7761D7-3D10-40C7-BAF3-02DD2C8481F3}" dt="2018-10-19T20:40:30.884" v="634" actId="164"/>
          <ac:grpSpMkLst>
            <pc:docMk/>
            <pc:sldMk cId="1075912858" sldId="310"/>
            <ac:grpSpMk id="48" creationId="{91C6683A-C9EA-45D2-9AB0-13E551EEA0F0}"/>
          </ac:grpSpMkLst>
        </pc:grpChg>
        <pc:grpChg chg="add mod">
          <ac:chgData name="Victor Grazi" userId="8a0fa75b3d7108dd" providerId="LiveId" clId="{6B7761D7-3D10-40C7-BAF3-02DD2C8481F3}" dt="2018-10-19T20:40:29.282" v="633" actId="164"/>
          <ac:grpSpMkLst>
            <pc:docMk/>
            <pc:sldMk cId="1075912858" sldId="310"/>
            <ac:grpSpMk id="49" creationId="{AF6758F0-597A-4D5F-BD99-571C6D9314F4}"/>
          </ac:grpSpMkLst>
        </pc:grpChg>
        <pc:grpChg chg="add del mod">
          <ac:chgData name="Victor Grazi" userId="8a0fa75b3d7108dd" providerId="LiveId" clId="{6B7761D7-3D10-40C7-BAF3-02DD2C8481F3}" dt="2018-10-19T20:45:05.060" v="654" actId="165"/>
          <ac:grpSpMkLst>
            <pc:docMk/>
            <pc:sldMk cId="1075912858" sldId="310"/>
            <ac:grpSpMk id="50" creationId="{E08526BF-7DD4-4674-B0DD-15C0C1B83FF7}"/>
          </ac:grpSpMkLst>
        </pc:grpChg>
        <pc:grpChg chg="add mod">
          <ac:chgData name="Victor Grazi" userId="8a0fa75b3d7108dd" providerId="LiveId" clId="{6B7761D7-3D10-40C7-BAF3-02DD2C8481F3}" dt="2018-10-19T20:41:26.779" v="641" actId="164"/>
          <ac:grpSpMkLst>
            <pc:docMk/>
            <pc:sldMk cId="1075912858" sldId="310"/>
            <ac:grpSpMk id="51" creationId="{8352CB58-9113-4F35-86F2-8F50EA9EBFC6}"/>
          </ac:grpSpMkLst>
        </pc:grpChg>
        <pc:grpChg chg="add mod">
          <ac:chgData name="Victor Grazi" userId="8a0fa75b3d7108dd" providerId="LiveId" clId="{6B7761D7-3D10-40C7-BAF3-02DD2C8481F3}" dt="2018-10-19T20:43:16.322" v="650" actId="164"/>
          <ac:grpSpMkLst>
            <pc:docMk/>
            <pc:sldMk cId="1075912858" sldId="310"/>
            <ac:grpSpMk id="52" creationId="{61619641-DA4C-4A6A-96DC-2861D63F5B58}"/>
          </ac:grpSpMkLst>
        </pc:grpChg>
        <pc:grpChg chg="add mod">
          <ac:chgData name="Victor Grazi" userId="8a0fa75b3d7108dd" providerId="LiveId" clId="{6B7761D7-3D10-40C7-BAF3-02DD2C8481F3}" dt="2018-10-19T20:45:08.078" v="655" actId="164"/>
          <ac:grpSpMkLst>
            <pc:docMk/>
            <pc:sldMk cId="1075912858" sldId="310"/>
            <ac:grpSpMk id="53" creationId="{AD0A70A8-59CB-4B2A-9372-5C3B512D9B58}"/>
          </ac:grpSpMkLst>
        </pc:grpChg>
        <pc:picChg chg="add del">
          <ac:chgData name="Victor Grazi" userId="8a0fa75b3d7108dd" providerId="LiveId" clId="{6B7761D7-3D10-40C7-BAF3-02DD2C8481F3}" dt="2018-10-19T20:45:42.023" v="658" actId="478"/>
          <ac:picMkLst>
            <pc:docMk/>
            <pc:sldMk cId="1075912858" sldId="310"/>
            <ac:picMk id="5122" creationId="{00000000-0000-0000-0000-000000000000}"/>
          </ac:picMkLst>
        </pc:picChg>
        <pc:cxnChg chg="add mod">
          <ac:chgData name="Victor Grazi" userId="8a0fa75b3d7108dd" providerId="LiveId" clId="{6B7761D7-3D10-40C7-BAF3-02DD2C8481F3}" dt="2018-10-21T12:31:28.105" v="1592" actId="208"/>
          <ac:cxnSpMkLst>
            <pc:docMk/>
            <pc:sldMk cId="1075912858" sldId="310"/>
            <ac:cxnSpMk id="8" creationId="{8B4DBA24-0D56-44B0-8156-99D23AC29E1B}"/>
          </ac:cxnSpMkLst>
        </pc:cxnChg>
        <pc:cxnChg chg="add mod">
          <ac:chgData name="Victor Grazi" userId="8a0fa75b3d7108dd" providerId="LiveId" clId="{6B7761D7-3D10-40C7-BAF3-02DD2C8481F3}" dt="2018-10-21T12:31:28.105" v="1592" actId="208"/>
          <ac:cxnSpMkLst>
            <pc:docMk/>
            <pc:sldMk cId="1075912858" sldId="310"/>
            <ac:cxnSpMk id="23" creationId="{46ECBA67-D861-48B4-9499-C5BA476C1BB0}"/>
          </ac:cxnSpMkLst>
        </pc:cxnChg>
        <pc:cxnChg chg="add mod">
          <ac:chgData name="Victor Grazi" userId="8a0fa75b3d7108dd" providerId="LiveId" clId="{6B7761D7-3D10-40C7-BAF3-02DD2C8481F3}" dt="2018-10-21T12:31:28.105" v="1592" actId="208"/>
          <ac:cxnSpMkLst>
            <pc:docMk/>
            <pc:sldMk cId="1075912858" sldId="310"/>
            <ac:cxnSpMk id="26" creationId="{D6B5512B-A98B-44FE-B9DE-808F4FDF612A}"/>
          </ac:cxnSpMkLst>
        </pc:cxnChg>
        <pc:cxnChg chg="add mod">
          <ac:chgData name="Victor Grazi" userId="8a0fa75b3d7108dd" providerId="LiveId" clId="{6B7761D7-3D10-40C7-BAF3-02DD2C8481F3}" dt="2018-10-21T12:31:28.105" v="1592" actId="208"/>
          <ac:cxnSpMkLst>
            <pc:docMk/>
            <pc:sldMk cId="1075912858" sldId="310"/>
            <ac:cxnSpMk id="29" creationId="{B319F568-E957-42E0-BBB5-654B28F4FA13}"/>
          </ac:cxnSpMkLst>
        </pc:cxnChg>
        <pc:cxnChg chg="add mod topLvl">
          <ac:chgData name="Victor Grazi" userId="8a0fa75b3d7108dd" providerId="LiveId" clId="{6B7761D7-3D10-40C7-BAF3-02DD2C8481F3}" dt="2018-10-21T12:31:28.105" v="1592" actId="208"/>
          <ac:cxnSpMkLst>
            <pc:docMk/>
            <pc:sldMk cId="1075912858" sldId="310"/>
            <ac:cxnSpMk id="33" creationId="{77ADC2A5-04F4-4C07-A129-3DCA8B83F0B4}"/>
          </ac:cxnSpMkLst>
        </pc:cxnChg>
        <pc:cxnChg chg="add mod">
          <ac:chgData name="Victor Grazi" userId="8a0fa75b3d7108dd" providerId="LiveId" clId="{6B7761D7-3D10-40C7-BAF3-02DD2C8481F3}" dt="2018-10-21T12:31:28.105" v="1592" actId="208"/>
          <ac:cxnSpMkLst>
            <pc:docMk/>
            <pc:sldMk cId="1075912858" sldId="310"/>
            <ac:cxnSpMk id="38" creationId="{332C7120-232A-4C27-B3FD-3E0C41287C4E}"/>
          </ac:cxnSpMkLst>
        </pc:cxnChg>
        <pc:cxnChg chg="add mod">
          <ac:chgData name="Victor Grazi" userId="8a0fa75b3d7108dd" providerId="LiveId" clId="{6B7761D7-3D10-40C7-BAF3-02DD2C8481F3}" dt="2018-10-21T12:31:28.105" v="1592" actId="208"/>
          <ac:cxnSpMkLst>
            <pc:docMk/>
            <pc:sldMk cId="1075912858" sldId="310"/>
            <ac:cxnSpMk id="41" creationId="{E3E528CE-9CEE-421E-B3B2-763A1A8E7F27}"/>
          </ac:cxnSpMkLst>
        </pc:cxnChg>
      </pc:sldChg>
      <pc:sldChg chg="delSp modSp add ord delAnim modAnim">
        <pc:chgData name="Victor Grazi" userId="8a0fa75b3d7108dd" providerId="LiveId" clId="{6B7761D7-3D10-40C7-BAF3-02DD2C8481F3}" dt="2018-10-21T16:51:52.808" v="4930"/>
        <pc:sldMkLst>
          <pc:docMk/>
          <pc:sldMk cId="3812507018" sldId="311"/>
        </pc:sldMkLst>
        <pc:spChg chg="mod">
          <ac:chgData name="Victor Grazi" userId="8a0fa75b3d7108dd" providerId="LiveId" clId="{6B7761D7-3D10-40C7-BAF3-02DD2C8481F3}" dt="2018-10-21T12:41:18.968" v="1782" actId="207"/>
          <ac:spMkLst>
            <pc:docMk/>
            <pc:sldMk cId="3812507018" sldId="311"/>
            <ac:spMk id="6" creationId="{00000000-0000-0000-0000-000000000000}"/>
          </ac:spMkLst>
        </pc:spChg>
        <pc:spChg chg="del">
          <ac:chgData name="Victor Grazi" userId="8a0fa75b3d7108dd" providerId="LiveId" clId="{6B7761D7-3D10-40C7-BAF3-02DD2C8481F3}" dt="2018-10-19T20:17:21.135" v="62" actId="478"/>
          <ac:spMkLst>
            <pc:docMk/>
            <pc:sldMk cId="3812507018" sldId="311"/>
            <ac:spMk id="7" creationId="{00000000-0000-0000-0000-000000000000}"/>
          </ac:spMkLst>
        </pc:spChg>
        <pc:spChg chg="del">
          <ac:chgData name="Victor Grazi" userId="8a0fa75b3d7108dd" providerId="LiveId" clId="{6B7761D7-3D10-40C7-BAF3-02DD2C8481F3}" dt="2018-10-19T20:17:21.135" v="62" actId="478"/>
          <ac:spMkLst>
            <pc:docMk/>
            <pc:sldMk cId="3812507018" sldId="311"/>
            <ac:spMk id="11" creationId="{00000000-0000-0000-0000-000000000000}"/>
          </ac:spMkLst>
        </pc:spChg>
        <pc:spChg chg="del">
          <ac:chgData name="Victor Grazi" userId="8a0fa75b3d7108dd" providerId="LiveId" clId="{6B7761D7-3D10-40C7-BAF3-02DD2C8481F3}" dt="2018-10-19T20:17:21.135" v="62" actId="478"/>
          <ac:spMkLst>
            <pc:docMk/>
            <pc:sldMk cId="3812507018" sldId="311"/>
            <ac:spMk id="12" creationId="{00000000-0000-0000-0000-000000000000}"/>
          </ac:spMkLst>
        </pc:spChg>
        <pc:spChg chg="del">
          <ac:chgData name="Victor Grazi" userId="8a0fa75b3d7108dd" providerId="LiveId" clId="{6B7761D7-3D10-40C7-BAF3-02DD2C8481F3}" dt="2018-10-19T20:17:21.135" v="62" actId="478"/>
          <ac:spMkLst>
            <pc:docMk/>
            <pc:sldMk cId="3812507018" sldId="311"/>
            <ac:spMk id="17" creationId="{00000000-0000-0000-0000-000000000000}"/>
          </ac:spMkLst>
        </pc:spChg>
        <pc:spChg chg="del">
          <ac:chgData name="Victor Grazi" userId="8a0fa75b3d7108dd" providerId="LiveId" clId="{6B7761D7-3D10-40C7-BAF3-02DD2C8481F3}" dt="2018-10-19T20:17:21.135" v="62" actId="478"/>
          <ac:spMkLst>
            <pc:docMk/>
            <pc:sldMk cId="3812507018" sldId="311"/>
            <ac:spMk id="18" creationId="{00000000-0000-0000-0000-000000000000}"/>
          </ac:spMkLst>
        </pc:spChg>
        <pc:spChg chg="del">
          <ac:chgData name="Victor Grazi" userId="8a0fa75b3d7108dd" providerId="LiveId" clId="{6B7761D7-3D10-40C7-BAF3-02DD2C8481F3}" dt="2018-10-19T20:17:21.135" v="62" actId="478"/>
          <ac:spMkLst>
            <pc:docMk/>
            <pc:sldMk cId="3812507018" sldId="311"/>
            <ac:spMk id="19" creationId="{00000000-0000-0000-0000-000000000000}"/>
          </ac:spMkLst>
        </pc:spChg>
        <pc:spChg chg="del">
          <ac:chgData name="Victor Grazi" userId="8a0fa75b3d7108dd" providerId="LiveId" clId="{6B7761D7-3D10-40C7-BAF3-02DD2C8481F3}" dt="2018-10-19T20:17:21.135" v="62" actId="478"/>
          <ac:spMkLst>
            <pc:docMk/>
            <pc:sldMk cId="3812507018" sldId="311"/>
            <ac:spMk id="21" creationId="{00000000-0000-0000-0000-000000000000}"/>
          </ac:spMkLst>
        </pc:spChg>
        <pc:spChg chg="del">
          <ac:chgData name="Victor Grazi" userId="8a0fa75b3d7108dd" providerId="LiveId" clId="{6B7761D7-3D10-40C7-BAF3-02DD2C8481F3}" dt="2018-10-19T20:17:21.135" v="62" actId="478"/>
          <ac:spMkLst>
            <pc:docMk/>
            <pc:sldMk cId="3812507018" sldId="311"/>
            <ac:spMk id="22" creationId="{00000000-0000-0000-0000-000000000000}"/>
          </ac:spMkLst>
        </pc:spChg>
        <pc:picChg chg="del">
          <ac:chgData name="Victor Grazi" userId="8a0fa75b3d7108dd" providerId="LiveId" clId="{6B7761D7-3D10-40C7-BAF3-02DD2C8481F3}" dt="2018-10-19T20:17:21.135" v="62" actId="478"/>
          <ac:picMkLst>
            <pc:docMk/>
            <pc:sldMk cId="3812507018" sldId="311"/>
            <ac:picMk id="2052" creationId="{00000000-0000-0000-0000-000000000000}"/>
          </ac:picMkLst>
        </pc:picChg>
      </pc:sldChg>
      <pc:sldChg chg="addSp delSp modSp add">
        <pc:chgData name="Victor Grazi" userId="8a0fa75b3d7108dd" providerId="LiveId" clId="{6B7761D7-3D10-40C7-BAF3-02DD2C8481F3}" dt="2018-10-22T00:32:29.786" v="6583" actId="1038"/>
        <pc:sldMkLst>
          <pc:docMk/>
          <pc:sldMk cId="3315024846" sldId="312"/>
        </pc:sldMkLst>
        <pc:spChg chg="mod">
          <ac:chgData name="Victor Grazi" userId="8a0fa75b3d7108dd" providerId="LiveId" clId="{6B7761D7-3D10-40C7-BAF3-02DD2C8481F3}" dt="2018-10-22T00:32:29.786" v="6583" actId="1038"/>
          <ac:spMkLst>
            <pc:docMk/>
            <pc:sldMk cId="3315024846" sldId="312"/>
            <ac:spMk id="2" creationId="{F513116E-C4DC-4EA1-AB42-3F4DF40B05E7}"/>
          </ac:spMkLst>
        </pc:spChg>
        <pc:spChg chg="del">
          <ac:chgData name="Victor Grazi" userId="8a0fa75b3d7108dd" providerId="LiveId" clId="{6B7761D7-3D10-40C7-BAF3-02DD2C8481F3}" dt="2018-10-22T00:32:20.370" v="6556" actId="478"/>
          <ac:spMkLst>
            <pc:docMk/>
            <pc:sldMk cId="3315024846" sldId="312"/>
            <ac:spMk id="3" creationId="{9EF7FA99-C5F6-4F3C-91CB-868EB7192042}"/>
          </ac:spMkLst>
        </pc:spChg>
        <pc:spChg chg="add mod">
          <ac:chgData name="Victor Grazi" userId="8a0fa75b3d7108dd" providerId="LiveId" clId="{6B7761D7-3D10-40C7-BAF3-02DD2C8481F3}" dt="2018-10-21T16:16:23.146" v="4903" actId="20577"/>
          <ac:spMkLst>
            <pc:docMk/>
            <pc:sldMk cId="3315024846" sldId="312"/>
            <ac:spMk id="4" creationId="{B0C2E0F5-975A-4E2C-8CA2-C8F4B6D0E76C}"/>
          </ac:spMkLst>
        </pc:spChg>
      </pc:sldChg>
      <pc:sldChg chg="addSp delSp modSp add modTransition">
        <pc:chgData name="Victor Grazi" userId="8a0fa75b3d7108dd" providerId="LiveId" clId="{6B7761D7-3D10-40C7-BAF3-02DD2C8481F3}" dt="2018-10-22T01:45:49.736" v="7492" actId="1035"/>
        <pc:sldMkLst>
          <pc:docMk/>
          <pc:sldMk cId="1460960151" sldId="313"/>
        </pc:sldMkLst>
        <pc:spChg chg="mod">
          <ac:chgData name="Victor Grazi" userId="8a0fa75b3d7108dd" providerId="LiveId" clId="{6B7761D7-3D10-40C7-BAF3-02DD2C8481F3}" dt="2018-10-22T01:45:49.736" v="7492" actId="1035"/>
          <ac:spMkLst>
            <pc:docMk/>
            <pc:sldMk cId="1460960151" sldId="313"/>
            <ac:spMk id="4" creationId="{00000000-0000-0000-0000-000000000000}"/>
          </ac:spMkLst>
        </pc:spChg>
        <pc:spChg chg="mod">
          <ac:chgData name="Victor Grazi" userId="8a0fa75b3d7108dd" providerId="LiveId" clId="{6B7761D7-3D10-40C7-BAF3-02DD2C8481F3}" dt="2018-10-22T01:44:15.748" v="7427" actId="20577"/>
          <ac:spMkLst>
            <pc:docMk/>
            <pc:sldMk cId="1460960151" sldId="313"/>
            <ac:spMk id="5" creationId="{00000000-0000-0000-0000-000000000000}"/>
          </ac:spMkLst>
        </pc:spChg>
        <pc:spChg chg="mod">
          <ac:chgData name="Victor Grazi" userId="8a0fa75b3d7108dd" providerId="LiveId" clId="{6B7761D7-3D10-40C7-BAF3-02DD2C8481F3}" dt="2018-10-22T01:45:41.791" v="7489" actId="20577"/>
          <ac:spMkLst>
            <pc:docMk/>
            <pc:sldMk cId="1460960151" sldId="313"/>
            <ac:spMk id="6" creationId="{00000000-0000-0000-0000-000000000000}"/>
          </ac:spMkLst>
        </pc:spChg>
        <pc:spChg chg="add del">
          <ac:chgData name="Victor Grazi" userId="8a0fa75b3d7108dd" providerId="LiveId" clId="{6B7761D7-3D10-40C7-BAF3-02DD2C8481F3}" dt="2018-10-22T01:43:06.853" v="7376"/>
          <ac:spMkLst>
            <pc:docMk/>
            <pc:sldMk cId="1460960151" sldId="313"/>
            <ac:spMk id="7" creationId="{71F048B7-EBEC-4191-AA91-51E4C321AEBF}"/>
          </ac:spMkLst>
        </pc:spChg>
        <pc:spChg chg="add del">
          <ac:chgData name="Victor Grazi" userId="8a0fa75b3d7108dd" providerId="LiveId" clId="{6B7761D7-3D10-40C7-BAF3-02DD2C8481F3}" dt="2018-10-22T01:43:06.462" v="7375"/>
          <ac:spMkLst>
            <pc:docMk/>
            <pc:sldMk cId="1460960151" sldId="313"/>
            <ac:spMk id="8" creationId="{B1976BCD-111F-420D-A88C-BE410ABB9A88}"/>
          </ac:spMkLst>
        </pc:spChg>
        <pc:spChg chg="add del mod">
          <ac:chgData name="Victor Grazi" userId="8a0fa75b3d7108dd" providerId="LiveId" clId="{6B7761D7-3D10-40C7-BAF3-02DD2C8481F3}" dt="2018-10-22T01:43:13.569" v="7380"/>
          <ac:spMkLst>
            <pc:docMk/>
            <pc:sldMk cId="1460960151" sldId="313"/>
            <ac:spMk id="9" creationId="{C200E3B0-952B-4829-B78B-60AC115E58A6}"/>
          </ac:spMkLst>
        </pc:spChg>
      </pc:sldChg>
      <pc:sldChg chg="addSp delSp modSp add ord delAnim modAnim">
        <pc:chgData name="Victor Grazi" userId="8a0fa75b3d7108dd" providerId="LiveId" clId="{6B7761D7-3D10-40C7-BAF3-02DD2C8481F3}" dt="2018-10-22T01:29:04.631" v="7371" actId="478"/>
        <pc:sldMkLst>
          <pc:docMk/>
          <pc:sldMk cId="608362135" sldId="314"/>
        </pc:sldMkLst>
        <pc:spChg chg="del">
          <ac:chgData name="Victor Grazi" userId="8a0fa75b3d7108dd" providerId="LiveId" clId="{6B7761D7-3D10-40C7-BAF3-02DD2C8481F3}" dt="2018-10-22T00:52:22.950" v="6799" actId="478"/>
          <ac:spMkLst>
            <pc:docMk/>
            <pc:sldMk cId="608362135" sldId="314"/>
            <ac:spMk id="4" creationId="{E9EE267D-33E8-4F50-8088-281443AC8976}"/>
          </ac:spMkLst>
        </pc:spChg>
        <pc:spChg chg="add del mod">
          <ac:chgData name="Victor Grazi" userId="8a0fa75b3d7108dd" providerId="LiveId" clId="{6B7761D7-3D10-40C7-BAF3-02DD2C8481F3}" dt="2018-10-22T00:58:38.804" v="6935" actId="11529"/>
          <ac:spMkLst>
            <pc:docMk/>
            <pc:sldMk cId="608362135" sldId="314"/>
            <ac:spMk id="9" creationId="{DF3FEB8F-7528-4D71-9DA4-4FF283B29E8E}"/>
          </ac:spMkLst>
        </pc:spChg>
        <pc:spChg chg="add del mod ord">
          <ac:chgData name="Victor Grazi" userId="8a0fa75b3d7108dd" providerId="LiveId" clId="{6B7761D7-3D10-40C7-BAF3-02DD2C8481F3}" dt="2018-10-22T01:04:07.245" v="7033" actId="478"/>
          <ac:spMkLst>
            <pc:docMk/>
            <pc:sldMk cId="608362135" sldId="314"/>
            <ac:spMk id="10" creationId="{9C560D59-1CF6-4A00-A8B3-E31CD33DD932}"/>
          </ac:spMkLst>
        </pc:spChg>
        <pc:spChg chg="add mod">
          <ac:chgData name="Victor Grazi" userId="8a0fa75b3d7108dd" providerId="LiveId" clId="{6B7761D7-3D10-40C7-BAF3-02DD2C8481F3}" dt="2018-10-22T01:06:44.093" v="7106" actId="1037"/>
          <ac:spMkLst>
            <pc:docMk/>
            <pc:sldMk cId="608362135" sldId="314"/>
            <ac:spMk id="11" creationId="{3143F3C6-F433-40A0-AF6E-1B4EEE4DD77D}"/>
          </ac:spMkLst>
        </pc:spChg>
        <pc:spChg chg="mod topLvl">
          <ac:chgData name="Victor Grazi" userId="8a0fa75b3d7108dd" providerId="LiveId" clId="{6B7761D7-3D10-40C7-BAF3-02DD2C8481F3}" dt="2018-10-22T01:06:04.905" v="7079" actId="1037"/>
          <ac:spMkLst>
            <pc:docMk/>
            <pc:sldMk cId="608362135" sldId="314"/>
            <ac:spMk id="13" creationId="{F31570BE-6A3E-4A07-9BE3-5FC77321A3D0}"/>
          </ac:spMkLst>
        </pc:spChg>
        <pc:spChg chg="mod">
          <ac:chgData name="Victor Grazi" userId="8a0fa75b3d7108dd" providerId="LiveId" clId="{6B7761D7-3D10-40C7-BAF3-02DD2C8481F3}" dt="2018-10-22T01:02:42.669" v="6995" actId="403"/>
          <ac:spMkLst>
            <pc:docMk/>
            <pc:sldMk cId="608362135" sldId="314"/>
            <ac:spMk id="14" creationId="{CAC2CC6A-0F83-4C6D-9928-4C21FF0F4A49}"/>
          </ac:spMkLst>
        </pc:spChg>
        <pc:spChg chg="mod">
          <ac:chgData name="Victor Grazi" userId="8a0fa75b3d7108dd" providerId="LiveId" clId="{6B7761D7-3D10-40C7-BAF3-02DD2C8481F3}" dt="2018-10-22T01:03:32.056" v="7029" actId="1038"/>
          <ac:spMkLst>
            <pc:docMk/>
            <pc:sldMk cId="608362135" sldId="314"/>
            <ac:spMk id="15" creationId="{271FC0D4-95E2-4E10-9DEA-AA974B385F6D}"/>
          </ac:spMkLst>
        </pc:spChg>
        <pc:spChg chg="mod">
          <ac:chgData name="Victor Grazi" userId="8a0fa75b3d7108dd" providerId="LiveId" clId="{6B7761D7-3D10-40C7-BAF3-02DD2C8481F3}" dt="2018-10-22T01:05:24.956" v="7051" actId="12788"/>
          <ac:spMkLst>
            <pc:docMk/>
            <pc:sldMk cId="608362135" sldId="314"/>
            <ac:spMk id="18" creationId="{00000000-0000-0000-0000-000000000000}"/>
          </ac:spMkLst>
        </pc:spChg>
        <pc:spChg chg="mod">
          <ac:chgData name="Victor Grazi" userId="8a0fa75b3d7108dd" providerId="LiveId" clId="{6B7761D7-3D10-40C7-BAF3-02DD2C8481F3}" dt="2018-10-22T01:05:30.426" v="7052" actId="12788"/>
          <ac:spMkLst>
            <pc:docMk/>
            <pc:sldMk cId="608362135" sldId="314"/>
            <ac:spMk id="20" creationId="{00000000-0000-0000-0000-000000000000}"/>
          </ac:spMkLst>
        </pc:spChg>
        <pc:spChg chg="mod">
          <ac:chgData name="Victor Grazi" userId="8a0fa75b3d7108dd" providerId="LiveId" clId="{6B7761D7-3D10-40C7-BAF3-02DD2C8481F3}" dt="2018-10-22T00:57:03.542" v="6926" actId="6549"/>
          <ac:spMkLst>
            <pc:docMk/>
            <pc:sldMk cId="608362135" sldId="314"/>
            <ac:spMk id="21" creationId="{0AA5B1CB-0BB5-4DCD-9FFF-56E121904EF4}"/>
          </ac:spMkLst>
        </pc:spChg>
        <pc:spChg chg="mod">
          <ac:chgData name="Victor Grazi" userId="8a0fa75b3d7108dd" providerId="LiveId" clId="{6B7761D7-3D10-40C7-BAF3-02DD2C8481F3}" dt="2018-10-22T00:57:00.916" v="6925" actId="6549"/>
          <ac:spMkLst>
            <pc:docMk/>
            <pc:sldMk cId="608362135" sldId="314"/>
            <ac:spMk id="22" creationId="{1694EE3F-9C03-4379-850C-698927EA5917}"/>
          </ac:spMkLst>
        </pc:spChg>
        <pc:spChg chg="add del mod">
          <ac:chgData name="Victor Grazi" userId="8a0fa75b3d7108dd" providerId="LiveId" clId="{6B7761D7-3D10-40C7-BAF3-02DD2C8481F3}" dt="2018-10-22T01:06:39.212" v="7103" actId="478"/>
          <ac:spMkLst>
            <pc:docMk/>
            <pc:sldMk cId="608362135" sldId="314"/>
            <ac:spMk id="30" creationId="{D90B70C5-0392-4A3C-9D91-4475D87B40C3}"/>
          </ac:spMkLst>
        </pc:spChg>
        <pc:spChg chg="del">
          <ac:chgData name="Victor Grazi" userId="8a0fa75b3d7108dd" providerId="LiveId" clId="{6B7761D7-3D10-40C7-BAF3-02DD2C8481F3}" dt="2018-10-22T01:01:56.624" v="6979" actId="478"/>
          <ac:spMkLst>
            <pc:docMk/>
            <pc:sldMk cId="608362135" sldId="314"/>
            <ac:spMk id="31" creationId="{00000000-0000-0000-0000-000000000000}"/>
          </ac:spMkLst>
        </pc:spChg>
        <pc:spChg chg="add del mod">
          <ac:chgData name="Victor Grazi" userId="8a0fa75b3d7108dd" providerId="LiveId" clId="{6B7761D7-3D10-40C7-BAF3-02DD2C8481F3}" dt="2018-10-22T01:29:04.631" v="7371" actId="478"/>
          <ac:spMkLst>
            <pc:docMk/>
            <pc:sldMk cId="608362135" sldId="314"/>
            <ac:spMk id="32" creationId="{427FBD61-4648-4410-8D94-42CA96F62B7F}"/>
          </ac:spMkLst>
        </pc:spChg>
        <pc:spChg chg="add mod">
          <ac:chgData name="Victor Grazi" userId="8a0fa75b3d7108dd" providerId="LiveId" clId="{6B7761D7-3D10-40C7-BAF3-02DD2C8481F3}" dt="2018-10-22T01:26:05.228" v="7335" actId="5793"/>
          <ac:spMkLst>
            <pc:docMk/>
            <pc:sldMk cId="608362135" sldId="314"/>
            <ac:spMk id="42" creationId="{A157455F-937F-4A80-B293-820B7E20CA4B}"/>
          </ac:spMkLst>
        </pc:spChg>
        <pc:grpChg chg="add mod">
          <ac:chgData name="Victor Grazi" userId="8a0fa75b3d7108dd" providerId="LiveId" clId="{6B7761D7-3D10-40C7-BAF3-02DD2C8481F3}" dt="2018-10-22T01:06:35.777" v="7102" actId="1037"/>
          <ac:grpSpMkLst>
            <pc:docMk/>
            <pc:sldMk cId="608362135" sldId="314"/>
            <ac:grpSpMk id="16" creationId="{4B6037E4-4C25-4F78-8C83-ED771ADAC617}"/>
          </ac:grpSpMkLst>
        </pc:grpChg>
        <pc:grpChg chg="del">
          <ac:chgData name="Victor Grazi" userId="8a0fa75b3d7108dd" providerId="LiveId" clId="{6B7761D7-3D10-40C7-BAF3-02DD2C8481F3}" dt="2018-10-22T00:52:22.950" v="6799" actId="478"/>
          <ac:grpSpMkLst>
            <pc:docMk/>
            <pc:sldMk cId="608362135" sldId="314"/>
            <ac:grpSpMk id="44" creationId="{F8F17D4A-6D28-482D-9745-1982909F030A}"/>
          </ac:grpSpMkLst>
        </pc:grpChg>
        <pc:grpChg chg="add del">
          <ac:chgData name="Victor Grazi" userId="8a0fa75b3d7108dd" providerId="LiveId" clId="{6B7761D7-3D10-40C7-BAF3-02DD2C8481F3}" dt="2018-10-22T00:52:31.462" v="6802" actId="478"/>
          <ac:grpSpMkLst>
            <pc:docMk/>
            <pc:sldMk cId="608362135" sldId="314"/>
            <ac:grpSpMk id="45" creationId="{233CB526-8F18-4B68-BA74-DB7FFB5195B4}"/>
          </ac:grpSpMkLst>
        </pc:grpChg>
        <pc:grpChg chg="mod">
          <ac:chgData name="Victor Grazi" userId="8a0fa75b3d7108dd" providerId="LiveId" clId="{6B7761D7-3D10-40C7-BAF3-02DD2C8481F3}" dt="2018-10-22T01:06:04.905" v="7079" actId="1037"/>
          <ac:grpSpMkLst>
            <pc:docMk/>
            <pc:sldMk cId="608362135" sldId="314"/>
            <ac:grpSpMk id="46" creationId="{A5EE761F-6FA2-481F-9AA8-98A27E336256}"/>
          </ac:grpSpMkLst>
        </pc:grpChg>
        <pc:grpChg chg="mod">
          <ac:chgData name="Victor Grazi" userId="8a0fa75b3d7108dd" providerId="LiveId" clId="{6B7761D7-3D10-40C7-BAF3-02DD2C8481F3}" dt="2018-10-22T01:01:14.022" v="6967" actId="164"/>
          <ac:grpSpMkLst>
            <pc:docMk/>
            <pc:sldMk cId="608362135" sldId="314"/>
            <ac:grpSpMk id="47" creationId="{7CE57896-53E8-4E21-96B0-7B88D6097C26}"/>
          </ac:grpSpMkLst>
        </pc:grpChg>
        <pc:grpChg chg="mod">
          <ac:chgData name="Victor Grazi" userId="8a0fa75b3d7108dd" providerId="LiveId" clId="{6B7761D7-3D10-40C7-BAF3-02DD2C8481F3}" dt="2018-10-22T01:01:14.022" v="6967" actId="164"/>
          <ac:grpSpMkLst>
            <pc:docMk/>
            <pc:sldMk cId="608362135" sldId="314"/>
            <ac:grpSpMk id="51" creationId="{8352CB58-9113-4F35-86F2-8F50EA9EBFC6}"/>
          </ac:grpSpMkLst>
        </pc:grpChg>
        <pc:grpChg chg="mod">
          <ac:chgData name="Victor Grazi" userId="8a0fa75b3d7108dd" providerId="LiveId" clId="{6B7761D7-3D10-40C7-BAF3-02DD2C8481F3}" dt="2018-10-22T01:06:04.905" v="7079" actId="1037"/>
          <ac:grpSpMkLst>
            <pc:docMk/>
            <pc:sldMk cId="608362135" sldId="314"/>
            <ac:grpSpMk id="53" creationId="{AD0A70A8-59CB-4B2A-9372-5C3B512D9B58}"/>
          </ac:grpSpMkLst>
        </pc:grpChg>
        <pc:cxnChg chg="mod">
          <ac:chgData name="Victor Grazi" userId="8a0fa75b3d7108dd" providerId="LiveId" clId="{6B7761D7-3D10-40C7-BAF3-02DD2C8481F3}" dt="2018-10-22T00:52:22.950" v="6799" actId="478"/>
          <ac:cxnSpMkLst>
            <pc:docMk/>
            <pc:sldMk cId="608362135" sldId="314"/>
            <ac:cxnSpMk id="8" creationId="{8B4DBA24-0D56-44B0-8156-99D23AC29E1B}"/>
          </ac:cxnSpMkLst>
        </pc:cxnChg>
        <pc:cxnChg chg="del mod topLvl">
          <ac:chgData name="Victor Grazi" userId="8a0fa75b3d7108dd" providerId="LiveId" clId="{6B7761D7-3D10-40C7-BAF3-02DD2C8481F3}" dt="2018-10-22T00:52:31.462" v="6802" actId="478"/>
          <ac:cxnSpMkLst>
            <pc:docMk/>
            <pc:sldMk cId="608362135" sldId="314"/>
            <ac:cxnSpMk id="23" creationId="{46ECBA67-D861-48B4-9499-C5BA476C1BB0}"/>
          </ac:cxnSpMkLst>
        </pc:cxnChg>
        <pc:cxnChg chg="mod">
          <ac:chgData name="Victor Grazi" userId="8a0fa75b3d7108dd" providerId="LiveId" clId="{6B7761D7-3D10-40C7-BAF3-02DD2C8481F3}" dt="2018-10-22T01:06:04.905" v="7079" actId="1037"/>
          <ac:cxnSpMkLst>
            <pc:docMk/>
            <pc:sldMk cId="608362135" sldId="314"/>
            <ac:cxnSpMk id="26" creationId="{D6B5512B-A98B-44FE-B9DE-808F4FDF612A}"/>
          </ac:cxnSpMkLst>
        </pc:cxnChg>
        <pc:cxnChg chg="mod">
          <ac:chgData name="Victor Grazi" userId="8a0fa75b3d7108dd" providerId="LiveId" clId="{6B7761D7-3D10-40C7-BAF3-02DD2C8481F3}" dt="2018-10-22T01:04:20.565" v="7037" actId="1038"/>
          <ac:cxnSpMkLst>
            <pc:docMk/>
            <pc:sldMk cId="608362135" sldId="314"/>
            <ac:cxnSpMk id="29" creationId="{B319F568-E957-42E0-BBB5-654B28F4FA13}"/>
          </ac:cxnSpMkLst>
        </pc:cxnChg>
        <pc:cxnChg chg="mod ord">
          <ac:chgData name="Victor Grazi" userId="8a0fa75b3d7108dd" providerId="LiveId" clId="{6B7761D7-3D10-40C7-BAF3-02DD2C8481F3}" dt="2018-10-22T01:06:35.777" v="7102" actId="1037"/>
          <ac:cxnSpMkLst>
            <pc:docMk/>
            <pc:sldMk cId="608362135" sldId="314"/>
            <ac:cxnSpMk id="33" creationId="{77ADC2A5-04F4-4C07-A129-3DCA8B83F0B4}"/>
          </ac:cxnSpMkLst>
        </pc:cxnChg>
        <pc:cxnChg chg="mod">
          <ac:chgData name="Victor Grazi" userId="8a0fa75b3d7108dd" providerId="LiveId" clId="{6B7761D7-3D10-40C7-BAF3-02DD2C8481F3}" dt="2018-10-22T01:06:04.905" v="7079" actId="1037"/>
          <ac:cxnSpMkLst>
            <pc:docMk/>
            <pc:sldMk cId="608362135" sldId="314"/>
            <ac:cxnSpMk id="38" creationId="{332C7120-232A-4C27-B3FD-3E0C41287C4E}"/>
          </ac:cxnSpMkLst>
        </pc:cxnChg>
        <pc:cxnChg chg="mod">
          <ac:chgData name="Victor Grazi" userId="8a0fa75b3d7108dd" providerId="LiveId" clId="{6B7761D7-3D10-40C7-BAF3-02DD2C8481F3}" dt="2018-10-22T01:06:04.905" v="7079" actId="1037"/>
          <ac:cxnSpMkLst>
            <pc:docMk/>
            <pc:sldMk cId="608362135" sldId="314"/>
            <ac:cxnSpMk id="41" creationId="{E3E528CE-9CEE-421E-B3B2-763A1A8E7F27}"/>
          </ac:cxnSpMkLst>
        </pc:cxnChg>
      </pc:sldChg>
      <pc:sldChg chg="addSp modSp add del modAnim">
        <pc:chgData name="Victor Grazi" userId="8a0fa75b3d7108dd" providerId="LiveId" clId="{6B7761D7-3D10-40C7-BAF3-02DD2C8481F3}" dt="2018-10-23T00:57:43.976" v="7718" actId="2696"/>
        <pc:sldMkLst>
          <pc:docMk/>
          <pc:sldMk cId="2152370466" sldId="315"/>
        </pc:sldMkLst>
        <pc:grpChg chg="add mod">
          <ac:chgData name="Victor Grazi" userId="8a0fa75b3d7108dd" providerId="LiveId" clId="{6B7761D7-3D10-40C7-BAF3-02DD2C8481F3}" dt="2018-10-23T00:33:18.866" v="7553" actId="1076"/>
          <ac:grpSpMkLst>
            <pc:docMk/>
            <pc:sldMk cId="2152370466" sldId="315"/>
            <ac:grpSpMk id="6" creationId="{709DE60E-861E-4C15-801D-11FDCF7F300B}"/>
          </ac:grpSpMkLst>
        </pc:gr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22C91A8-C4F6-45AB-B696-8E9EF71815FA}" type="datetimeFigureOut">
              <a:rPr lang="en-US" smtClean="0"/>
              <a:t>10/22/2018</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07D62FC-FEC3-417A-9D97-9BDB1691B49E}" type="slidenum">
              <a:rPr lang="en-US" smtClean="0"/>
              <a:t>‹#›</a:t>
            </a:fld>
            <a:endParaRPr lang="en-US"/>
          </a:p>
        </p:txBody>
      </p:sp>
    </p:spTree>
    <p:extLst>
      <p:ext uri="{BB962C8B-B14F-4D97-AF65-F5344CB8AC3E}">
        <p14:creationId xmlns:p14="http://schemas.microsoft.com/office/powerpoint/2010/main" val="4735844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220B500-9842-4ADF-89EF-2457A29775F5}" type="datetimeFigureOut">
              <a:rPr lang="en-US" smtClean="0"/>
              <a:t>10/22/2018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835C42A-AAB6-409A-91E5-B31BBBD97B2B}" type="slidenum">
              <a:rPr lang="en-US" smtClean="0"/>
              <a:t>‹#›</a:t>
            </a:fld>
            <a:endParaRPr lang="en-US"/>
          </a:p>
        </p:txBody>
      </p:sp>
    </p:spTree>
    <p:extLst>
      <p:ext uri="{BB962C8B-B14F-4D97-AF65-F5344CB8AC3E}">
        <p14:creationId xmlns:p14="http://schemas.microsoft.com/office/powerpoint/2010/main" val="18220311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 lot of people are migrating to Git from other version control systems like SVN. And there are differences. Today I don't want to talk about SVN, </a:t>
            </a:r>
            <a:r>
              <a:rPr lang="en-US" sz="1200" kern="1200" dirty="0" err="1">
                <a:solidFill>
                  <a:schemeClr val="tx1"/>
                </a:solidFill>
                <a:effectLst/>
                <a:latin typeface="+mn-lt"/>
                <a:ea typeface="+mn-ea"/>
                <a:cs typeface="+mn-cs"/>
              </a:rPr>
              <a:t>Github</a:t>
            </a:r>
            <a:r>
              <a:rPr lang="en-US" sz="1200" kern="1200" dirty="0">
                <a:solidFill>
                  <a:schemeClr val="tx1"/>
                </a:solidFill>
                <a:effectLst/>
                <a:latin typeface="+mn-lt"/>
                <a:ea typeface="+mn-ea"/>
                <a:cs typeface="+mn-cs"/>
              </a:rPr>
              <a:t>, Gitlab, I just want to talk about Git. Let's see what the main commands are, see what it is doing under the covers, and see how we can manage our projects in Git.</a:t>
            </a:r>
          </a:p>
          <a:p>
            <a:endParaRPr lang="en-US" dirty="0"/>
          </a:p>
        </p:txBody>
      </p:sp>
      <p:sp>
        <p:nvSpPr>
          <p:cNvPr id="4" name="Slide Number Placeholder 3"/>
          <p:cNvSpPr>
            <a:spLocks noGrp="1"/>
          </p:cNvSpPr>
          <p:nvPr>
            <p:ph type="sldNum" sz="quarter" idx="10"/>
          </p:nvPr>
        </p:nvSpPr>
        <p:spPr/>
        <p:txBody>
          <a:bodyPr/>
          <a:lstStyle/>
          <a:p>
            <a:fld id="{5835C42A-AAB6-409A-91E5-B31BBBD97B2B}" type="slidenum">
              <a:rPr lang="en-US" smtClean="0"/>
              <a:t>0</a:t>
            </a:fld>
            <a:endParaRPr lang="en-US" dirty="0"/>
          </a:p>
        </p:txBody>
      </p:sp>
    </p:spTree>
    <p:extLst>
      <p:ext uri="{BB962C8B-B14F-4D97-AF65-F5344CB8AC3E}">
        <p14:creationId xmlns:p14="http://schemas.microsoft.com/office/powerpoint/2010/main" val="40361378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835C42A-AAB6-409A-91E5-B31BBBD97B2B}" type="slidenum">
              <a:rPr lang="en-US" smtClean="0"/>
              <a:t>13</a:t>
            </a:fld>
            <a:endParaRPr lang="en-US"/>
          </a:p>
        </p:txBody>
      </p:sp>
    </p:spTree>
    <p:extLst>
      <p:ext uri="{BB962C8B-B14F-4D97-AF65-F5344CB8AC3E}">
        <p14:creationId xmlns:p14="http://schemas.microsoft.com/office/powerpoint/2010/main" val="11581058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you do an init, you can start versioning</a:t>
            </a:r>
            <a:r>
              <a:rPr lang="en-US" baseline="0" dirty="0"/>
              <a:t> anything under that directory. No need for a remote</a:t>
            </a:r>
            <a:endParaRPr lang="en-US" dirty="0"/>
          </a:p>
        </p:txBody>
      </p:sp>
      <p:sp>
        <p:nvSpPr>
          <p:cNvPr id="4" name="Slide Number Placeholder 3"/>
          <p:cNvSpPr>
            <a:spLocks noGrp="1"/>
          </p:cNvSpPr>
          <p:nvPr>
            <p:ph type="sldNum" sz="quarter" idx="10"/>
          </p:nvPr>
        </p:nvSpPr>
        <p:spPr/>
        <p:txBody>
          <a:bodyPr/>
          <a:lstStyle/>
          <a:p>
            <a:fld id="{5835C42A-AAB6-409A-91E5-B31BBBD97B2B}" type="slidenum">
              <a:rPr lang="en-US" smtClean="0"/>
              <a:t>14</a:t>
            </a:fld>
            <a:endParaRPr lang="en-US"/>
          </a:p>
        </p:txBody>
      </p:sp>
    </p:spTree>
    <p:extLst>
      <p:ext uri="{BB962C8B-B14F-4D97-AF65-F5344CB8AC3E}">
        <p14:creationId xmlns:p14="http://schemas.microsoft.com/office/powerpoint/2010/main" val="38285452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you do an init, you can start versioning</a:t>
            </a:r>
            <a:r>
              <a:rPr lang="en-US" baseline="0" dirty="0"/>
              <a:t> anything under that directory. No need for a remote</a:t>
            </a:r>
            <a:endParaRPr lang="en-US" dirty="0"/>
          </a:p>
        </p:txBody>
      </p:sp>
      <p:sp>
        <p:nvSpPr>
          <p:cNvPr id="4" name="Slide Number Placeholder 3"/>
          <p:cNvSpPr>
            <a:spLocks noGrp="1"/>
          </p:cNvSpPr>
          <p:nvPr>
            <p:ph type="sldNum" sz="quarter" idx="10"/>
          </p:nvPr>
        </p:nvSpPr>
        <p:spPr/>
        <p:txBody>
          <a:bodyPr/>
          <a:lstStyle/>
          <a:p>
            <a:fld id="{5835C42A-AAB6-409A-91E5-B31BBBD97B2B}" type="slidenum">
              <a:rPr lang="en-US" smtClean="0"/>
              <a:t>15</a:t>
            </a:fld>
            <a:endParaRPr lang="en-US"/>
          </a:p>
        </p:txBody>
      </p:sp>
    </p:spTree>
    <p:extLst>
      <p:ext uri="{BB962C8B-B14F-4D97-AF65-F5344CB8AC3E}">
        <p14:creationId xmlns:p14="http://schemas.microsoft.com/office/powerpoint/2010/main" val="38285452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you do an init, you can start versioning</a:t>
            </a:r>
            <a:r>
              <a:rPr lang="en-US" baseline="0" dirty="0"/>
              <a:t> anything under that directory. No need for a remote</a:t>
            </a:r>
            <a:endParaRPr lang="en-US" dirty="0"/>
          </a:p>
        </p:txBody>
      </p:sp>
      <p:sp>
        <p:nvSpPr>
          <p:cNvPr id="4" name="Slide Number Placeholder 3"/>
          <p:cNvSpPr>
            <a:spLocks noGrp="1"/>
          </p:cNvSpPr>
          <p:nvPr>
            <p:ph type="sldNum" sz="quarter" idx="10"/>
          </p:nvPr>
        </p:nvSpPr>
        <p:spPr/>
        <p:txBody>
          <a:bodyPr/>
          <a:lstStyle/>
          <a:p>
            <a:fld id="{5835C42A-AAB6-409A-91E5-B31BBBD97B2B}" type="slidenum">
              <a:rPr lang="en-US" smtClean="0"/>
              <a:t>16</a:t>
            </a:fld>
            <a:endParaRPr lang="en-US"/>
          </a:p>
        </p:txBody>
      </p:sp>
    </p:spTree>
    <p:extLst>
      <p:ext uri="{BB962C8B-B14F-4D97-AF65-F5344CB8AC3E}">
        <p14:creationId xmlns:p14="http://schemas.microsoft.com/office/powerpoint/2010/main" val="38285452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835C42A-AAB6-409A-91E5-B31BBBD97B2B}" type="slidenum">
              <a:rPr lang="en-US" smtClean="0"/>
              <a:t>17</a:t>
            </a:fld>
            <a:endParaRPr lang="en-US"/>
          </a:p>
        </p:txBody>
      </p:sp>
    </p:spTree>
    <p:extLst>
      <p:ext uri="{BB962C8B-B14F-4D97-AF65-F5344CB8AC3E}">
        <p14:creationId xmlns:p14="http://schemas.microsoft.com/office/powerpoint/2010/main" val="38285452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711200D-7F9F-4BA2-B2E7-9FFE883F97A8}" type="slidenum">
              <a:rPr lang="en-US" smtClean="0"/>
              <a:t>18</a:t>
            </a:fld>
            <a:endParaRPr lang="en-US"/>
          </a:p>
        </p:txBody>
      </p:sp>
    </p:spTree>
    <p:extLst>
      <p:ext uri="{BB962C8B-B14F-4D97-AF65-F5344CB8AC3E}">
        <p14:creationId xmlns:p14="http://schemas.microsoft.com/office/powerpoint/2010/main" val="21114561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711200D-7F9F-4BA2-B2E7-9FFE883F97A8}" type="slidenum">
              <a:rPr lang="en-US" smtClean="0"/>
              <a:t>19</a:t>
            </a:fld>
            <a:endParaRPr lang="en-US"/>
          </a:p>
        </p:txBody>
      </p:sp>
    </p:spTree>
    <p:extLst>
      <p:ext uri="{BB962C8B-B14F-4D97-AF65-F5344CB8AC3E}">
        <p14:creationId xmlns:p14="http://schemas.microsoft.com/office/powerpoint/2010/main" val="21114561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711200D-7F9F-4BA2-B2E7-9FFE883F97A8}" type="slidenum">
              <a:rPr lang="en-US" smtClean="0"/>
              <a:t>25</a:t>
            </a:fld>
            <a:endParaRPr lang="en-US"/>
          </a:p>
        </p:txBody>
      </p:sp>
    </p:spTree>
    <p:extLst>
      <p:ext uri="{BB962C8B-B14F-4D97-AF65-F5344CB8AC3E}">
        <p14:creationId xmlns:p14="http://schemas.microsoft.com/office/powerpoint/2010/main" val="21114561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a:t>
            </a:r>
            <a:r>
              <a:rPr lang="en-US" baseline="0" dirty="0"/>
              <a:t> is a great approach for a large development team that is coming off of SVN, and has not yet become accustomed to the simplicity of Git branching.</a:t>
            </a:r>
          </a:p>
          <a:p>
            <a:endParaRPr lang="en-US" baseline="0" dirty="0"/>
          </a:p>
          <a:p>
            <a:r>
              <a:rPr lang="en-US" baseline="0" dirty="0"/>
              <a:t>It has the following merits</a:t>
            </a:r>
          </a:p>
          <a:p>
            <a:r>
              <a:rPr lang="en-US" baseline="0" dirty="0"/>
              <a:t>Developers know they have to commit frequently</a:t>
            </a:r>
          </a:p>
          <a:p>
            <a:r>
              <a:rPr lang="en-US" baseline="0" dirty="0"/>
              <a:t>You never fall behind because you pull very frequently (i.e. before every commit!)</a:t>
            </a:r>
          </a:p>
          <a:p>
            <a:r>
              <a:rPr lang="en-US" baseline="0" dirty="0"/>
              <a:t>Conflicts are detected early, which is the easiest time for them to be corrected</a:t>
            </a:r>
          </a:p>
          <a:p>
            <a:r>
              <a:rPr lang="en-US" baseline="0" dirty="0"/>
              <a:t>Developers know that their commits are impacting everyone so it promotes good citizenship</a:t>
            </a:r>
          </a:p>
          <a:p>
            <a:r>
              <a:rPr lang="en-US" baseline="0" dirty="0"/>
              <a:t>You get continuous integration, there is no confusion about build versions</a:t>
            </a:r>
          </a:p>
          <a:p>
            <a:endParaRPr lang="en-US" baseline="0" dirty="0"/>
          </a:p>
          <a:p>
            <a:r>
              <a:rPr lang="en-US" baseline="0" dirty="0"/>
              <a:t>Downside</a:t>
            </a:r>
          </a:p>
          <a:p>
            <a:r>
              <a:rPr lang="en-US" baseline="0" dirty="0"/>
              <a:t>Everything is comingled, so it is difficult to review your own feature changes in isolation</a:t>
            </a:r>
          </a:p>
          <a:p>
            <a:r>
              <a:rPr lang="en-US" baseline="0" dirty="0"/>
              <a:t>There is no feature segregation, so you can’t easily decide which features to include in the next release and which to defer.</a:t>
            </a:r>
          </a:p>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6711200D-7F9F-4BA2-B2E7-9FFE883F97A8}" type="slidenum">
              <a:rPr lang="en-US" smtClean="0"/>
              <a:t>30</a:t>
            </a:fld>
            <a:endParaRPr lang="en-US"/>
          </a:p>
        </p:txBody>
      </p:sp>
    </p:spTree>
    <p:extLst>
      <p:ext uri="{BB962C8B-B14F-4D97-AF65-F5344CB8AC3E}">
        <p14:creationId xmlns:p14="http://schemas.microsoft.com/office/powerpoint/2010/main" val="16022279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835C42A-AAB6-409A-91E5-B31BBBD97B2B}" type="slidenum">
              <a:rPr lang="en-US" smtClean="0"/>
              <a:t>32</a:t>
            </a:fld>
            <a:endParaRPr lang="en-US"/>
          </a:p>
        </p:txBody>
      </p:sp>
    </p:spTree>
    <p:extLst>
      <p:ext uri="{BB962C8B-B14F-4D97-AF65-F5344CB8AC3E}">
        <p14:creationId xmlns:p14="http://schemas.microsoft.com/office/powerpoint/2010/main" val="35094321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sz="2000" dirty="0"/>
              <a:t>If you are from the SVN world, you have a local workspace and a remote repository for each project.</a:t>
            </a:r>
          </a:p>
          <a:p>
            <a:pPr marL="342900" indent="-342900">
              <a:buFont typeface="Arial" panose="020B0604020202020204" pitchFamily="34" charset="0"/>
              <a:buChar char="•"/>
            </a:pPr>
            <a:r>
              <a:rPr lang="en-US" sz="2000" dirty="0"/>
              <a:t>In your local directory, you have a lot of .</a:t>
            </a:r>
            <a:r>
              <a:rPr lang="en-US" sz="2000" dirty="0" err="1"/>
              <a:t>svn</a:t>
            </a:r>
            <a:r>
              <a:rPr lang="en-US" sz="2000" dirty="0"/>
              <a:t> directories.</a:t>
            </a:r>
          </a:p>
          <a:p>
            <a:pPr marL="342900" indent="-342900">
              <a:buFont typeface="Arial" panose="020B0604020202020204" pitchFamily="34" charset="0"/>
              <a:buChar char="•"/>
            </a:pPr>
            <a:r>
              <a:rPr lang="en-US" sz="2000" dirty="0"/>
              <a:t>Git is much different. There is no difference between the structure of the remote machine and your local clones. (Any local</a:t>
            </a:r>
            <a:r>
              <a:rPr lang="en-US" sz="2000" baseline="0" dirty="0"/>
              <a:t> git repo can be a remote as well) If you create a git repo on your machine, someone else can access your machine and check out and commit.</a:t>
            </a:r>
          </a:p>
          <a:p>
            <a:pPr marL="342900" indent="-342900">
              <a:buFont typeface="Arial" panose="020B0604020202020204" pitchFamily="34" charset="0"/>
              <a:buChar char="•"/>
            </a:pPr>
            <a:r>
              <a:rPr lang="en-US" sz="2000" baseline="0" dirty="0"/>
              <a:t>You don’t even need a remote at all, you can just use </a:t>
            </a:r>
            <a:endParaRPr lang="en-US" sz="2000" dirty="0"/>
          </a:p>
          <a:p>
            <a:pPr marL="342900" indent="-342900">
              <a:buFont typeface="Arial" panose="020B0604020202020204" pitchFamily="34" charset="0"/>
              <a:buChar char="•"/>
            </a:pPr>
            <a:r>
              <a:rPr lang="en-US" sz="2000" dirty="0">
                <a:latin typeface="Courier New" panose="02070309020205020404" pitchFamily="49" charset="0"/>
              </a:rPr>
              <a:t>git</a:t>
            </a:r>
            <a:r>
              <a:rPr lang="en-US" sz="2000" dirty="0"/>
              <a:t> </a:t>
            </a:r>
            <a:r>
              <a:rPr lang="en-US" sz="2000" dirty="0" err="1">
                <a:latin typeface="Courier New" panose="02070309020205020404" pitchFamily="49" charset="0"/>
              </a:rPr>
              <a:t>init</a:t>
            </a:r>
            <a:r>
              <a:rPr lang="en-US" sz="2000" dirty="0"/>
              <a:t> to create a local Git repo</a:t>
            </a:r>
          </a:p>
          <a:p>
            <a:pPr marL="342900" indent="-342900">
              <a:buFont typeface="Arial" panose="020B0604020202020204" pitchFamily="34" charset="0"/>
              <a:buChar char="•"/>
            </a:pPr>
            <a:r>
              <a:rPr lang="en-US" sz="2000" dirty="0"/>
              <a:t>There are three areas in a Git local repo: </a:t>
            </a:r>
          </a:p>
          <a:p>
            <a:pPr marL="708025" lvl="3" indent="-171450">
              <a:buFont typeface="Arial" charset="0"/>
              <a:buChar char="•"/>
            </a:pPr>
            <a:r>
              <a:rPr lang="en-US" sz="2000" dirty="0"/>
              <a:t>Working area</a:t>
            </a:r>
          </a:p>
          <a:p>
            <a:pPr marL="708025" lvl="3" indent="-171450">
              <a:buFont typeface="Arial" charset="0"/>
              <a:buChar char="•"/>
            </a:pPr>
            <a:r>
              <a:rPr lang="en-US" sz="2000" dirty="0"/>
              <a:t>Staging area (or Index)</a:t>
            </a:r>
          </a:p>
          <a:p>
            <a:pPr marL="708025" lvl="3" indent="-171450">
              <a:buFont typeface="Arial" charset="0"/>
              <a:buChar char="•"/>
            </a:pPr>
            <a:r>
              <a:rPr lang="en-US" sz="2000" dirty="0"/>
              <a:t>Repository</a:t>
            </a:r>
          </a:p>
          <a:p>
            <a:pPr marL="171450" indent="-171450">
              <a:buFont typeface="Arial" charset="0"/>
              <a:buChar char="•"/>
            </a:pPr>
            <a:r>
              <a:rPr lang="en-US" sz="2000" dirty="0"/>
              <a:t>There is one</a:t>
            </a:r>
            <a:r>
              <a:rPr lang="en-US" sz="2000" i="1" dirty="0"/>
              <a:t> HEAD, </a:t>
            </a:r>
            <a:r>
              <a:rPr lang="en-US" sz="2000" dirty="0"/>
              <a:t>that points to the branch where your commits and checkouts will occur.</a:t>
            </a:r>
          </a:p>
          <a:p>
            <a:pPr marL="171450" indent="-171450">
              <a:buFont typeface="Arial" charset="0"/>
              <a:buChar char="•"/>
            </a:pPr>
            <a:r>
              <a:rPr lang="en-US" sz="2000" dirty="0"/>
              <a:t>Every local git command either moves data between the areas or moves the current head</a:t>
            </a:r>
          </a:p>
          <a:p>
            <a:endParaRPr lang="en-US" dirty="0"/>
          </a:p>
        </p:txBody>
      </p:sp>
      <p:sp>
        <p:nvSpPr>
          <p:cNvPr id="4" name="Slide Number Placeholder 3"/>
          <p:cNvSpPr>
            <a:spLocks noGrp="1"/>
          </p:cNvSpPr>
          <p:nvPr>
            <p:ph type="sldNum" sz="quarter" idx="10"/>
          </p:nvPr>
        </p:nvSpPr>
        <p:spPr/>
        <p:txBody>
          <a:bodyPr/>
          <a:lstStyle/>
          <a:p>
            <a:fld id="{5835C42A-AAB6-409A-91E5-B31BBBD97B2B}" type="slidenum">
              <a:rPr lang="en-US" smtClean="0"/>
              <a:t>1</a:t>
            </a:fld>
            <a:endParaRPr lang="en-US" dirty="0"/>
          </a:p>
        </p:txBody>
      </p:sp>
    </p:spTree>
    <p:extLst>
      <p:ext uri="{BB962C8B-B14F-4D97-AF65-F5344CB8AC3E}">
        <p14:creationId xmlns:p14="http://schemas.microsoft.com/office/powerpoint/2010/main" val="374516853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Master tracks the official release</a:t>
            </a:r>
            <a:r>
              <a:rPr lang="en-US" baseline="0" dirty="0"/>
              <a:t> history. When you start, branch a develop branch off master</a:t>
            </a:r>
          </a:p>
          <a:p>
            <a:r>
              <a:rPr lang="en-US" baseline="0" dirty="0"/>
              <a:t>Develop is “unstable”, an integration branch for new features</a:t>
            </a:r>
          </a:p>
          <a:p>
            <a:r>
              <a:rPr lang="en-US" baseline="0" dirty="0"/>
              <a:t>When a feature is complete, merge it back into the develop branch</a:t>
            </a:r>
          </a:p>
          <a:p>
            <a:r>
              <a:rPr lang="en-US" baseline="0" dirty="0"/>
              <a:t>When it is time for a release, a release branch is created from develop</a:t>
            </a:r>
          </a:p>
          <a:p>
            <a:r>
              <a:rPr lang="en-US" baseline="0" dirty="0"/>
              <a:t>UAT testing is performed on the release</a:t>
            </a:r>
          </a:p>
          <a:p>
            <a:r>
              <a:rPr lang="en-US" dirty="0"/>
              <a:t>Then continue to</a:t>
            </a:r>
            <a:r>
              <a:rPr lang="en-US" baseline="0" dirty="0"/>
              <a:t> build, deploy and fix until happiness</a:t>
            </a:r>
          </a:p>
          <a:p>
            <a:endParaRPr lang="en-US" baseline="0" dirty="0"/>
          </a:p>
          <a:p>
            <a:r>
              <a:rPr lang="en-US" baseline="0" dirty="0"/>
              <a:t>Creating and resetting branches are easy!</a:t>
            </a:r>
          </a:p>
          <a:p>
            <a:r>
              <a:rPr lang="en-US" dirty="0"/>
              <a:t>Challenges</a:t>
            </a:r>
            <a:r>
              <a:rPr lang="en-US" baseline="0" dirty="0"/>
              <a:t> with this approach:</a:t>
            </a:r>
          </a:p>
          <a:p>
            <a:r>
              <a:rPr lang="en-US" baseline="0" dirty="0"/>
              <a:t>Builds aren’t configured to run on feature branches.</a:t>
            </a:r>
          </a:p>
          <a:p>
            <a:r>
              <a:rPr lang="en-US" baseline="0" dirty="0"/>
              <a:t>Conflicts materialize on the develop branch, and you won’t notice them until you pull and merge the feature.</a:t>
            </a:r>
          </a:p>
          <a:p>
            <a:endParaRPr lang="en-US" baseline="0" dirty="0"/>
          </a:p>
        </p:txBody>
      </p:sp>
      <p:sp>
        <p:nvSpPr>
          <p:cNvPr id="4" name="Slide Number Placeholder 3"/>
          <p:cNvSpPr>
            <a:spLocks noGrp="1"/>
          </p:cNvSpPr>
          <p:nvPr>
            <p:ph type="sldNum" sz="quarter" idx="10"/>
          </p:nvPr>
        </p:nvSpPr>
        <p:spPr/>
        <p:txBody>
          <a:bodyPr/>
          <a:lstStyle/>
          <a:p>
            <a:fld id="{6711200D-7F9F-4BA2-B2E7-9FFE883F97A8}" type="slidenum">
              <a:rPr lang="en-US" smtClean="0"/>
              <a:t>33</a:t>
            </a:fld>
            <a:endParaRPr lang="en-US"/>
          </a:p>
        </p:txBody>
      </p:sp>
    </p:spTree>
    <p:extLst>
      <p:ext uri="{BB962C8B-B14F-4D97-AF65-F5344CB8AC3E}">
        <p14:creationId xmlns:p14="http://schemas.microsoft.com/office/powerpoint/2010/main" val="34468754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Master tracks the official release</a:t>
            </a:r>
            <a:r>
              <a:rPr lang="en-US" baseline="0" dirty="0"/>
              <a:t> history. When you start, branch a develop branch off master</a:t>
            </a:r>
          </a:p>
          <a:p>
            <a:r>
              <a:rPr lang="en-US" baseline="0" dirty="0"/>
              <a:t>Develop is “unstable”, an integration branch for new features</a:t>
            </a:r>
          </a:p>
          <a:p>
            <a:r>
              <a:rPr lang="en-US" baseline="0" dirty="0"/>
              <a:t>When a feature is complete, merge it back into the develop branch</a:t>
            </a:r>
          </a:p>
          <a:p>
            <a:r>
              <a:rPr lang="en-US" baseline="0" dirty="0"/>
              <a:t>When it is time for a release, a release branch is created from develop</a:t>
            </a:r>
          </a:p>
          <a:p>
            <a:r>
              <a:rPr lang="en-US" baseline="0" dirty="0"/>
              <a:t>UAT testing is performed on the release</a:t>
            </a:r>
          </a:p>
          <a:p>
            <a:r>
              <a:rPr lang="en-US" dirty="0"/>
              <a:t>Then continue to</a:t>
            </a:r>
            <a:r>
              <a:rPr lang="en-US" baseline="0" dirty="0"/>
              <a:t> build, deploy and fix until happiness</a:t>
            </a:r>
          </a:p>
          <a:p>
            <a:endParaRPr lang="en-US" baseline="0" dirty="0"/>
          </a:p>
          <a:p>
            <a:r>
              <a:rPr lang="en-US" baseline="0" dirty="0"/>
              <a:t>Creating and resetting branches are easy!</a:t>
            </a:r>
          </a:p>
          <a:p>
            <a:r>
              <a:rPr lang="en-US" dirty="0"/>
              <a:t>Challenges</a:t>
            </a:r>
            <a:r>
              <a:rPr lang="en-US" baseline="0" dirty="0"/>
              <a:t> with this approach:</a:t>
            </a:r>
          </a:p>
          <a:p>
            <a:r>
              <a:rPr lang="en-US" baseline="0" dirty="0"/>
              <a:t>Builds aren’t configured to run on feature branches.</a:t>
            </a:r>
          </a:p>
          <a:p>
            <a:r>
              <a:rPr lang="en-US" baseline="0" dirty="0"/>
              <a:t>Conflicts materialize on the develop branch, and you won’t notice them until you pull and merge the feature.</a:t>
            </a:r>
          </a:p>
          <a:p>
            <a:endParaRPr lang="en-US" baseline="0" dirty="0"/>
          </a:p>
        </p:txBody>
      </p:sp>
      <p:sp>
        <p:nvSpPr>
          <p:cNvPr id="4" name="Slide Number Placeholder 3"/>
          <p:cNvSpPr>
            <a:spLocks noGrp="1"/>
          </p:cNvSpPr>
          <p:nvPr>
            <p:ph type="sldNum" sz="quarter" idx="10"/>
          </p:nvPr>
        </p:nvSpPr>
        <p:spPr/>
        <p:txBody>
          <a:bodyPr/>
          <a:lstStyle/>
          <a:p>
            <a:fld id="{6711200D-7F9F-4BA2-B2E7-9FFE883F97A8}" type="slidenum">
              <a:rPr lang="en-US" smtClean="0"/>
              <a:t>34</a:t>
            </a:fld>
            <a:endParaRPr lang="en-US"/>
          </a:p>
        </p:txBody>
      </p:sp>
    </p:spTree>
    <p:extLst>
      <p:ext uri="{BB962C8B-B14F-4D97-AF65-F5344CB8AC3E}">
        <p14:creationId xmlns:p14="http://schemas.microsoft.com/office/powerpoint/2010/main" val="34468754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Master tracks the official release</a:t>
            </a:r>
            <a:r>
              <a:rPr lang="en-US" baseline="0" dirty="0"/>
              <a:t> history. When you start, branch a develop branch off master</a:t>
            </a:r>
          </a:p>
          <a:p>
            <a:r>
              <a:rPr lang="en-US" baseline="0" dirty="0"/>
              <a:t>Develop is “unstable”, an integration branch for new features</a:t>
            </a:r>
          </a:p>
          <a:p>
            <a:r>
              <a:rPr lang="en-US" baseline="0" dirty="0"/>
              <a:t>When a feature is complete, merge it back into the develop branch</a:t>
            </a:r>
          </a:p>
          <a:p>
            <a:r>
              <a:rPr lang="en-US" baseline="0" dirty="0"/>
              <a:t>When it is time for a release, a release branch is created from develop</a:t>
            </a:r>
          </a:p>
          <a:p>
            <a:r>
              <a:rPr lang="en-US" baseline="0" dirty="0"/>
              <a:t>UAT testing is performed on the release</a:t>
            </a:r>
          </a:p>
          <a:p>
            <a:r>
              <a:rPr lang="en-US" dirty="0"/>
              <a:t>Then continue to</a:t>
            </a:r>
            <a:r>
              <a:rPr lang="en-US" baseline="0" dirty="0"/>
              <a:t> build, deploy and fix until happiness</a:t>
            </a:r>
          </a:p>
          <a:p>
            <a:endParaRPr lang="en-US" baseline="0" dirty="0"/>
          </a:p>
          <a:p>
            <a:r>
              <a:rPr lang="en-US" dirty="0"/>
              <a:t>Challenges</a:t>
            </a:r>
            <a:r>
              <a:rPr lang="en-US" baseline="0" dirty="0"/>
              <a:t> with this approach:</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6711200D-7F9F-4BA2-B2E7-9FFE883F97A8}" type="slidenum">
              <a:rPr lang="en-US" smtClean="0"/>
              <a:t>35</a:t>
            </a:fld>
            <a:endParaRPr lang="en-US"/>
          </a:p>
        </p:txBody>
      </p:sp>
    </p:spTree>
    <p:extLst>
      <p:ext uri="{BB962C8B-B14F-4D97-AF65-F5344CB8AC3E}">
        <p14:creationId xmlns:p14="http://schemas.microsoft.com/office/powerpoint/2010/main" val="42307123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711200D-7F9F-4BA2-B2E7-9FFE883F97A8}" type="slidenum">
              <a:rPr lang="en-US" smtClean="0"/>
              <a:t>38</a:t>
            </a:fld>
            <a:endParaRPr lang="en-US"/>
          </a:p>
        </p:txBody>
      </p:sp>
    </p:spTree>
    <p:extLst>
      <p:ext uri="{BB962C8B-B14F-4D97-AF65-F5344CB8AC3E}">
        <p14:creationId xmlns:p14="http://schemas.microsoft.com/office/powerpoint/2010/main" val="13783172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sz="2000" dirty="0"/>
              <a:t>There is one</a:t>
            </a:r>
            <a:r>
              <a:rPr lang="en-US" sz="2000" i="1" dirty="0"/>
              <a:t> HEAD, </a:t>
            </a:r>
            <a:r>
              <a:rPr lang="en-US" sz="2000" dirty="0"/>
              <a:t>that points to the branch where your commits and checkouts will occur.</a:t>
            </a:r>
          </a:p>
          <a:p>
            <a:pPr marL="171450" indent="-171450">
              <a:buFont typeface="Arial" charset="0"/>
              <a:buChar char="•"/>
            </a:pPr>
            <a:r>
              <a:rPr lang="en-US" sz="2000" dirty="0"/>
              <a:t>Every local git command either moves data between the areas or moves the current head</a:t>
            </a:r>
          </a:p>
          <a:p>
            <a:endParaRPr lang="en-US" dirty="0"/>
          </a:p>
        </p:txBody>
      </p:sp>
      <p:sp>
        <p:nvSpPr>
          <p:cNvPr id="4" name="Slide Number Placeholder 3"/>
          <p:cNvSpPr>
            <a:spLocks noGrp="1"/>
          </p:cNvSpPr>
          <p:nvPr>
            <p:ph type="sldNum" sz="quarter" idx="10"/>
          </p:nvPr>
        </p:nvSpPr>
        <p:spPr/>
        <p:txBody>
          <a:bodyPr/>
          <a:lstStyle/>
          <a:p>
            <a:fld id="{5835C42A-AAB6-409A-91E5-B31BBBD97B2B}" type="slidenum">
              <a:rPr lang="en-US" smtClean="0"/>
              <a:t>2</a:t>
            </a:fld>
            <a:endParaRPr lang="en-US" dirty="0"/>
          </a:p>
        </p:txBody>
      </p:sp>
    </p:spTree>
    <p:extLst>
      <p:ext uri="{BB962C8B-B14F-4D97-AF65-F5344CB8AC3E}">
        <p14:creationId xmlns:p14="http://schemas.microsoft.com/office/powerpoint/2010/main" val="421289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835C42A-AAB6-409A-91E5-B31BBBD97B2B}" type="slidenum">
              <a:rPr lang="en-US" smtClean="0"/>
              <a:t>3</a:t>
            </a:fld>
            <a:endParaRPr lang="en-US"/>
          </a:p>
        </p:txBody>
      </p:sp>
    </p:spTree>
    <p:extLst>
      <p:ext uri="{BB962C8B-B14F-4D97-AF65-F5344CB8AC3E}">
        <p14:creationId xmlns:p14="http://schemas.microsoft.com/office/powerpoint/2010/main" val="29985059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835C42A-AAB6-409A-91E5-B31BBBD97B2B}" type="slidenum">
              <a:rPr lang="en-US" smtClean="0"/>
              <a:t>4</a:t>
            </a:fld>
            <a:endParaRPr lang="en-US"/>
          </a:p>
        </p:txBody>
      </p:sp>
    </p:spTree>
    <p:extLst>
      <p:ext uri="{BB962C8B-B14F-4D97-AF65-F5344CB8AC3E}">
        <p14:creationId xmlns:p14="http://schemas.microsoft.com/office/powerpoint/2010/main" val="9967072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you do an init, you can start versioning</a:t>
            </a:r>
            <a:r>
              <a:rPr lang="en-US" baseline="0" dirty="0"/>
              <a:t> anything under that directory. No need for a remote</a:t>
            </a:r>
            <a:endParaRPr lang="en-US" dirty="0"/>
          </a:p>
        </p:txBody>
      </p:sp>
      <p:sp>
        <p:nvSpPr>
          <p:cNvPr id="4" name="Slide Number Placeholder 3"/>
          <p:cNvSpPr>
            <a:spLocks noGrp="1"/>
          </p:cNvSpPr>
          <p:nvPr>
            <p:ph type="sldNum" sz="quarter" idx="10"/>
          </p:nvPr>
        </p:nvSpPr>
        <p:spPr/>
        <p:txBody>
          <a:bodyPr/>
          <a:lstStyle/>
          <a:p>
            <a:fld id="{5835C42A-AAB6-409A-91E5-B31BBBD97B2B}" type="slidenum">
              <a:rPr lang="en-US" smtClean="0"/>
              <a:t>5</a:t>
            </a:fld>
            <a:endParaRPr lang="en-US"/>
          </a:p>
        </p:txBody>
      </p:sp>
    </p:spTree>
    <p:extLst>
      <p:ext uri="{BB962C8B-B14F-4D97-AF65-F5344CB8AC3E}">
        <p14:creationId xmlns:p14="http://schemas.microsoft.com/office/powerpoint/2010/main" val="38285452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git clone, an exact replica of the remote machine will appear on your local machine, fully initialized</a:t>
            </a:r>
          </a:p>
        </p:txBody>
      </p:sp>
      <p:sp>
        <p:nvSpPr>
          <p:cNvPr id="4" name="Slide Number Placeholder 3"/>
          <p:cNvSpPr>
            <a:spLocks noGrp="1"/>
          </p:cNvSpPr>
          <p:nvPr>
            <p:ph type="sldNum" sz="quarter" idx="10"/>
          </p:nvPr>
        </p:nvSpPr>
        <p:spPr/>
        <p:txBody>
          <a:bodyPr/>
          <a:lstStyle/>
          <a:p>
            <a:fld id="{5835C42A-AAB6-409A-91E5-B31BBBD97B2B}" type="slidenum">
              <a:rPr lang="en-US" smtClean="0"/>
              <a:t>6</a:t>
            </a:fld>
            <a:endParaRPr lang="en-US"/>
          </a:p>
        </p:txBody>
      </p:sp>
    </p:spTree>
    <p:extLst>
      <p:ext uri="{BB962C8B-B14F-4D97-AF65-F5344CB8AC3E}">
        <p14:creationId xmlns:p14="http://schemas.microsoft.com/office/powerpoint/2010/main" val="38285452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you do an init, you can start versioning</a:t>
            </a:r>
            <a:r>
              <a:rPr lang="en-US" baseline="0" dirty="0"/>
              <a:t> anything under that directory. No need for a remote</a:t>
            </a:r>
            <a:endParaRPr lang="en-US" dirty="0"/>
          </a:p>
        </p:txBody>
      </p:sp>
      <p:sp>
        <p:nvSpPr>
          <p:cNvPr id="4" name="Slide Number Placeholder 3"/>
          <p:cNvSpPr>
            <a:spLocks noGrp="1"/>
          </p:cNvSpPr>
          <p:nvPr>
            <p:ph type="sldNum" sz="quarter" idx="10"/>
          </p:nvPr>
        </p:nvSpPr>
        <p:spPr/>
        <p:txBody>
          <a:bodyPr/>
          <a:lstStyle/>
          <a:p>
            <a:fld id="{5835C42A-AAB6-409A-91E5-B31BBBD97B2B}" type="slidenum">
              <a:rPr lang="en-US" smtClean="0"/>
              <a:t>7</a:t>
            </a:fld>
            <a:endParaRPr lang="en-US"/>
          </a:p>
        </p:txBody>
      </p:sp>
    </p:spTree>
    <p:extLst>
      <p:ext uri="{BB962C8B-B14F-4D97-AF65-F5344CB8AC3E}">
        <p14:creationId xmlns:p14="http://schemas.microsoft.com/office/powerpoint/2010/main" val="38285452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because</a:t>
            </a:r>
            <a:r>
              <a:rPr lang="en-US" baseline="0" dirty="0"/>
              <a:t> a branch is just a pointer, it is very cheap to create and destroy.</a:t>
            </a:r>
          </a:p>
          <a:p>
            <a:r>
              <a:rPr lang="en-US" baseline="0" dirty="0"/>
              <a:t>This should encourage developers to do so often</a:t>
            </a:r>
          </a:p>
          <a:p>
            <a:endParaRPr lang="en-US" baseline="0" dirty="0"/>
          </a:p>
          <a:p>
            <a:r>
              <a:rPr lang="en-US" baseline="0" dirty="0"/>
              <a:t>Give your branches a name that include both your JIRA and a brief description</a:t>
            </a:r>
            <a:endParaRPr lang="en-US" dirty="0"/>
          </a:p>
        </p:txBody>
      </p:sp>
      <p:sp>
        <p:nvSpPr>
          <p:cNvPr id="4" name="Slide Number Placeholder 3"/>
          <p:cNvSpPr>
            <a:spLocks noGrp="1"/>
          </p:cNvSpPr>
          <p:nvPr>
            <p:ph type="sldNum" sz="quarter" idx="10"/>
          </p:nvPr>
        </p:nvSpPr>
        <p:spPr/>
        <p:txBody>
          <a:bodyPr/>
          <a:lstStyle/>
          <a:p>
            <a:fld id="{6711200D-7F9F-4BA2-B2E7-9FFE883F97A8}" type="slidenum">
              <a:rPr lang="en-US" smtClean="0"/>
              <a:t>12</a:t>
            </a:fld>
            <a:endParaRPr lang="en-US"/>
          </a:p>
        </p:txBody>
      </p:sp>
    </p:spTree>
    <p:extLst>
      <p:ext uri="{BB962C8B-B14F-4D97-AF65-F5344CB8AC3E}">
        <p14:creationId xmlns:p14="http://schemas.microsoft.com/office/powerpoint/2010/main" val="211145617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Nomura Standard Cover">
    <p:spTree>
      <p:nvGrpSpPr>
        <p:cNvPr id="1" name=""/>
        <p:cNvGrpSpPr/>
        <p:nvPr/>
      </p:nvGrpSpPr>
      <p:grpSpPr>
        <a:xfrm>
          <a:off x="0" y="0"/>
          <a:ext cx="0" cy="0"/>
          <a:chOff x="0" y="0"/>
          <a:chExt cx="0" cy="0"/>
        </a:xfrm>
      </p:grpSpPr>
      <p:sp>
        <p:nvSpPr>
          <p:cNvPr id="3098" name="Freeform 26"/>
          <p:cNvSpPr>
            <a:spLocks noChangeAspect="1"/>
          </p:cNvSpPr>
          <p:nvPr/>
        </p:nvSpPr>
        <p:spPr bwMode="auto">
          <a:xfrm>
            <a:off x="3997025" y="0"/>
            <a:ext cx="5160212" cy="2516400"/>
          </a:xfrm>
          <a:custGeom>
            <a:avLst/>
            <a:gdLst/>
            <a:ahLst/>
            <a:cxnLst>
              <a:cxn ang="0">
                <a:pos x="0" y="520"/>
              </a:cxn>
              <a:cxn ang="0">
                <a:pos x="506" y="1659"/>
              </a:cxn>
              <a:cxn ang="0">
                <a:pos x="3402" y="1659"/>
              </a:cxn>
              <a:cxn ang="0">
                <a:pos x="3402" y="0"/>
              </a:cxn>
              <a:cxn ang="0">
                <a:pos x="224" y="0"/>
              </a:cxn>
              <a:cxn ang="0">
                <a:pos x="0" y="520"/>
              </a:cxn>
              <a:cxn ang="0">
                <a:pos x="0" y="520"/>
              </a:cxn>
            </a:cxnLst>
            <a:rect l="0" t="0" r="r" b="b"/>
            <a:pathLst>
              <a:path w="3402" h="1659">
                <a:moveTo>
                  <a:pt x="0" y="520"/>
                </a:moveTo>
                <a:lnTo>
                  <a:pt x="506" y="1659"/>
                </a:lnTo>
                <a:lnTo>
                  <a:pt x="3402" y="1659"/>
                </a:lnTo>
                <a:lnTo>
                  <a:pt x="3402" y="0"/>
                </a:lnTo>
                <a:lnTo>
                  <a:pt x="224" y="0"/>
                </a:lnTo>
                <a:lnTo>
                  <a:pt x="0" y="520"/>
                </a:lnTo>
                <a:lnTo>
                  <a:pt x="0" y="520"/>
                </a:lnTo>
                <a:close/>
              </a:path>
            </a:pathLst>
          </a:custGeom>
          <a:solidFill>
            <a:srgbClr val="CA2627"/>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Text Placeholder 17"/>
          <p:cNvSpPr>
            <a:spLocks noGrp="1"/>
          </p:cNvSpPr>
          <p:nvPr>
            <p:ph type="body" sz="quarter" idx="10" hasCustomPrompt="1"/>
          </p:nvPr>
        </p:nvSpPr>
        <p:spPr>
          <a:xfrm>
            <a:off x="252046" y="3888000"/>
            <a:ext cx="6646154" cy="507600"/>
          </a:xfrm>
          <a:prstGeom prst="rect">
            <a:avLst/>
          </a:prstGeom>
        </p:spPr>
        <p:txBody>
          <a:bodyPr lIns="0" tIns="72000" rIns="0" bIns="0" anchor="t" anchorCtr="0"/>
          <a:lstStyle>
            <a:lvl1pPr>
              <a:lnSpc>
                <a:spcPct val="120000"/>
              </a:lnSpc>
              <a:spcBef>
                <a:spcPts val="0"/>
              </a:spcBef>
              <a:spcAft>
                <a:spcPts val="0"/>
              </a:spcAft>
              <a:defRPr sz="1800" b="1" baseline="0">
                <a:ea typeface="MS PGothic" pitchFamily="34" charset="-128"/>
              </a:defRPr>
            </a:lvl1pPr>
          </a:lstStyle>
          <a:p>
            <a:pPr lvl="0"/>
            <a:r>
              <a:rPr lang="en-US" dirty="0"/>
              <a:t>Enter your subtitle here</a:t>
            </a:r>
            <a:endParaRPr lang="en-GB" dirty="0"/>
          </a:p>
        </p:txBody>
      </p:sp>
      <p:sp>
        <p:nvSpPr>
          <p:cNvPr id="9" name="Text Placeholder 17"/>
          <p:cNvSpPr>
            <a:spLocks noGrp="1"/>
          </p:cNvSpPr>
          <p:nvPr>
            <p:ph type="body" sz="quarter" idx="13" hasCustomPrompt="1"/>
          </p:nvPr>
        </p:nvSpPr>
        <p:spPr>
          <a:xfrm>
            <a:off x="251520" y="6453337"/>
            <a:ext cx="3655791" cy="239907"/>
          </a:xfrm>
          <a:prstGeom prst="rect">
            <a:avLst/>
          </a:prstGeom>
        </p:spPr>
        <p:txBody>
          <a:bodyPr lIns="0" tIns="0" rIns="0" bIns="0" anchor="t" anchorCtr="0"/>
          <a:lstStyle>
            <a:lvl1pPr algn="l">
              <a:lnSpc>
                <a:spcPct val="120000"/>
              </a:lnSpc>
              <a:spcBef>
                <a:spcPts val="0"/>
              </a:spcBef>
              <a:spcAft>
                <a:spcPts val="0"/>
              </a:spcAft>
              <a:defRPr sz="1400" b="0" baseline="0">
                <a:ea typeface="MS PGothic" pitchFamily="34" charset="-128"/>
              </a:defRPr>
            </a:lvl1pPr>
          </a:lstStyle>
          <a:p>
            <a:pPr lvl="0"/>
            <a:r>
              <a:rPr lang="en-US" dirty="0"/>
              <a:t>Enter date here</a:t>
            </a:r>
            <a:endParaRPr lang="en-GB" dirty="0"/>
          </a:p>
        </p:txBody>
      </p:sp>
      <p:sp>
        <p:nvSpPr>
          <p:cNvPr id="19" name="Text Placeholder 18"/>
          <p:cNvSpPr>
            <a:spLocks noGrp="1"/>
          </p:cNvSpPr>
          <p:nvPr>
            <p:ph type="body" sz="quarter" idx="14" hasCustomPrompt="1"/>
          </p:nvPr>
        </p:nvSpPr>
        <p:spPr>
          <a:xfrm>
            <a:off x="6540930" y="4869161"/>
            <a:ext cx="2259943" cy="1223417"/>
          </a:xfrm>
          <a:prstGeom prst="rect">
            <a:avLst/>
          </a:prstGeom>
        </p:spPr>
        <p:txBody>
          <a:bodyPr anchor="ctr" anchorCtr="0"/>
          <a:lstStyle>
            <a:lvl1pPr algn="r">
              <a:defRPr baseline="0"/>
            </a:lvl1pPr>
          </a:lstStyle>
          <a:p>
            <a:pPr lvl="0"/>
            <a:r>
              <a:rPr lang="en-GB" dirty="0"/>
              <a:t>Client logo here</a:t>
            </a:r>
          </a:p>
        </p:txBody>
      </p:sp>
      <p:sp>
        <p:nvSpPr>
          <p:cNvPr id="26" name="Text Box 11"/>
          <p:cNvSpPr txBox="1">
            <a:spLocks noChangeArrowheads="1"/>
          </p:cNvSpPr>
          <p:nvPr/>
        </p:nvSpPr>
        <p:spPr bwMode="ltGray">
          <a:xfrm>
            <a:off x="6563082" y="6314838"/>
            <a:ext cx="2237792" cy="138499"/>
          </a:xfrm>
          <a:prstGeom prst="rect">
            <a:avLst/>
          </a:prstGeom>
          <a:noFill/>
          <a:ln w="9525" algn="ctr">
            <a:noFill/>
            <a:miter lim="800000"/>
            <a:headEnd/>
            <a:tailEnd/>
          </a:ln>
          <a:effectLst/>
        </p:spPr>
        <p:txBody>
          <a:bodyPr wrap="none" lIns="0" tIns="0" rIns="0" bIns="0" anchor="b">
            <a:spAutoFit/>
          </a:bodyPr>
          <a:lstStyle/>
          <a:p>
            <a:pPr algn="r">
              <a:defRPr/>
            </a:pPr>
            <a:r>
              <a:rPr kumimoji="0" lang="en-GB" altLang="ja-JP" sz="900" baseline="0" dirty="0">
                <a:ea typeface="ＭＳ Ｐゴシック" pitchFamily="50" charset="-128"/>
                <a:cs typeface="Arial" charset="0"/>
              </a:rPr>
              <a:t>STRICTLY PRIVATE AND CONFIDENTIAL</a:t>
            </a:r>
          </a:p>
        </p:txBody>
      </p:sp>
      <p:sp>
        <p:nvSpPr>
          <p:cNvPr id="16" name="Title 15"/>
          <p:cNvSpPr>
            <a:spLocks noGrp="1"/>
          </p:cNvSpPr>
          <p:nvPr>
            <p:ph type="title" hasCustomPrompt="1"/>
          </p:nvPr>
        </p:nvSpPr>
        <p:spPr>
          <a:xfrm>
            <a:off x="252046" y="2880000"/>
            <a:ext cx="6646154" cy="858952"/>
          </a:xfrm>
          <a:prstGeom prst="rect">
            <a:avLst/>
          </a:prstGeom>
        </p:spPr>
        <p:txBody>
          <a:bodyPr lIns="0" tIns="0" rIns="0" bIns="0" anchor="b" anchorCtr="0"/>
          <a:lstStyle>
            <a:lvl1pPr>
              <a:lnSpc>
                <a:spcPct val="120000"/>
              </a:lnSpc>
              <a:defRPr sz="2400" baseline="0">
                <a:ea typeface="MS PGothic" pitchFamily="34" charset="-128"/>
              </a:defRPr>
            </a:lvl1pPr>
          </a:lstStyle>
          <a:p>
            <a:r>
              <a:rPr lang="en-US" dirty="0"/>
              <a:t>Enter your title here</a:t>
            </a:r>
            <a:endParaRPr lang="en-GB" dirty="0"/>
          </a:p>
        </p:txBody>
      </p:sp>
      <p:sp>
        <p:nvSpPr>
          <p:cNvPr id="32" name="Text Placeholder 31"/>
          <p:cNvSpPr>
            <a:spLocks noGrp="1"/>
          </p:cNvSpPr>
          <p:nvPr>
            <p:ph type="body" sz="quarter" idx="16" hasCustomPrompt="1"/>
          </p:nvPr>
        </p:nvSpPr>
        <p:spPr>
          <a:xfrm>
            <a:off x="251520" y="4869160"/>
            <a:ext cx="3655791" cy="792088"/>
          </a:xfrm>
          <a:prstGeom prst="rect">
            <a:avLst/>
          </a:prstGeom>
        </p:spPr>
        <p:txBody>
          <a:bodyPr lIns="0" tIns="0" rIns="0" bIns="0"/>
          <a:lstStyle>
            <a:lvl1pPr>
              <a:lnSpc>
                <a:spcPct val="120000"/>
              </a:lnSpc>
              <a:spcBef>
                <a:spcPts val="0"/>
              </a:spcBef>
              <a:spcAft>
                <a:spcPts val="0"/>
              </a:spcAft>
              <a:defRPr sz="1400" baseline="0">
                <a:ea typeface="MS PGothic" pitchFamily="34" charset="-128"/>
              </a:defRPr>
            </a:lvl1pPr>
            <a:lvl2pPr>
              <a:defRPr sz="1400"/>
            </a:lvl2pPr>
            <a:lvl3pPr>
              <a:defRPr sz="1400"/>
            </a:lvl3pPr>
            <a:lvl4pPr>
              <a:defRPr sz="1400"/>
            </a:lvl4pPr>
            <a:lvl5pPr>
              <a:defRPr sz="1400"/>
            </a:lvl5pPr>
          </a:lstStyle>
          <a:p>
            <a:pPr lvl="0"/>
            <a:r>
              <a:rPr lang="en-US" dirty="0"/>
              <a:t>Business Division</a:t>
            </a:r>
            <a:br>
              <a:rPr lang="en-US" dirty="0"/>
            </a:br>
            <a:r>
              <a:rPr lang="en-US" dirty="0"/>
              <a:t>Business Subdivision</a:t>
            </a:r>
            <a:br>
              <a:rPr lang="en-US" dirty="0"/>
            </a:br>
            <a:r>
              <a:rPr lang="en-US" dirty="0"/>
              <a:t>Region Label</a:t>
            </a:r>
            <a:endParaRPr lang="en-GB" dirty="0"/>
          </a:p>
        </p:txBody>
      </p:sp>
      <p:sp>
        <p:nvSpPr>
          <p:cNvPr id="17" name="Text Placeholder 31"/>
          <p:cNvSpPr>
            <a:spLocks noGrp="1"/>
          </p:cNvSpPr>
          <p:nvPr>
            <p:ph type="body" sz="quarter" idx="17" hasCustomPrompt="1"/>
          </p:nvPr>
        </p:nvSpPr>
        <p:spPr>
          <a:xfrm>
            <a:off x="251520" y="5821288"/>
            <a:ext cx="3655791" cy="472008"/>
          </a:xfrm>
          <a:prstGeom prst="rect">
            <a:avLst/>
          </a:prstGeom>
        </p:spPr>
        <p:txBody>
          <a:bodyPr lIns="0" tIns="0" rIns="0" bIns="0"/>
          <a:lstStyle>
            <a:lvl1pPr>
              <a:lnSpc>
                <a:spcPct val="120000"/>
              </a:lnSpc>
              <a:spcBef>
                <a:spcPts val="0"/>
              </a:spcBef>
              <a:spcAft>
                <a:spcPts val="0"/>
              </a:spcAft>
              <a:defRPr sz="1400" baseline="0">
                <a:ea typeface="MS PGothic" pitchFamily="34" charset="-128"/>
              </a:defRPr>
            </a:lvl1pPr>
            <a:lvl2pPr>
              <a:defRPr sz="1400"/>
            </a:lvl2pPr>
            <a:lvl3pPr>
              <a:defRPr sz="1400"/>
            </a:lvl3pPr>
            <a:lvl4pPr>
              <a:defRPr sz="1400"/>
            </a:lvl4pPr>
            <a:lvl5pPr>
              <a:defRPr sz="1400"/>
            </a:lvl5pPr>
          </a:lstStyle>
          <a:p>
            <a:pPr lvl="0"/>
            <a:r>
              <a:rPr lang="en-US" dirty="0"/>
              <a:t>Author / Presenter name</a:t>
            </a:r>
            <a:br>
              <a:rPr lang="en-US" dirty="0"/>
            </a:br>
            <a:r>
              <a:rPr lang="en-US" dirty="0"/>
              <a:t>Author / Presenter name</a:t>
            </a:r>
            <a:endParaRPr lang="en-GB" dirty="0"/>
          </a:p>
        </p:txBody>
      </p:sp>
      <p:sp>
        <p:nvSpPr>
          <p:cNvPr id="15" name="Text Box 11"/>
          <p:cNvSpPr txBox="1">
            <a:spLocks noChangeArrowheads="1"/>
          </p:cNvSpPr>
          <p:nvPr/>
        </p:nvSpPr>
        <p:spPr bwMode="ltGray">
          <a:xfrm>
            <a:off x="8273486" y="6577300"/>
            <a:ext cx="527388" cy="138499"/>
          </a:xfrm>
          <a:prstGeom prst="rect">
            <a:avLst/>
          </a:prstGeom>
          <a:noFill/>
          <a:ln w="9525" algn="ctr">
            <a:noFill/>
            <a:miter lim="800000"/>
            <a:headEnd/>
            <a:tailEnd/>
          </a:ln>
          <a:effectLst/>
        </p:spPr>
        <p:txBody>
          <a:bodyPr wrap="none" lIns="0" tIns="0" rIns="0" bIns="0" anchor="b">
            <a:spAutoFit/>
          </a:bodyPr>
          <a:lstStyle/>
          <a:p>
            <a:pPr algn="r">
              <a:defRPr/>
            </a:pPr>
            <a:r>
              <a:rPr kumimoji="0" lang="en-GB" altLang="ja-JP" sz="900" baseline="0" dirty="0">
                <a:ea typeface="ＭＳ Ｐゴシック" pitchFamily="50" charset="-128"/>
                <a:cs typeface="Arial" charset="0"/>
              </a:rPr>
              <a:t>© Nomura</a:t>
            </a:r>
          </a:p>
        </p:txBody>
      </p:sp>
      <p:pic>
        <p:nvPicPr>
          <p:cNvPr id="47" name="Picture 3" descr="O:\Logo_Library\N\NOMURA\A4\NOMURA_A4_CMYK_WHITE.emf"/>
          <p:cNvPicPr>
            <a:picLocks noChangeAspect="1" noChangeArrowheads="1"/>
          </p:cNvPicPr>
          <p:nvPr/>
        </p:nvPicPr>
        <p:blipFill>
          <a:blip r:embed="rId2" cstate="print"/>
          <a:srcRect/>
          <a:stretch>
            <a:fillRect/>
          </a:stretch>
        </p:blipFill>
        <p:spPr bwMode="auto">
          <a:xfrm>
            <a:off x="7599752" y="310690"/>
            <a:ext cx="1260140" cy="216024"/>
          </a:xfrm>
          <a:prstGeom prst="rect">
            <a:avLst/>
          </a:prstGeom>
          <a:noFill/>
        </p:spPr>
      </p:pic>
      <p:sp>
        <p:nvSpPr>
          <p:cNvPr id="48" name="TextBox 47"/>
          <p:cNvSpPr txBox="1"/>
          <p:nvPr/>
        </p:nvSpPr>
        <p:spPr bwMode="white">
          <a:xfrm>
            <a:off x="7020524" y="558527"/>
            <a:ext cx="1809115" cy="138499"/>
          </a:xfrm>
          <a:prstGeom prst="rect">
            <a:avLst/>
          </a:prstGeom>
          <a:noFill/>
        </p:spPr>
        <p:txBody>
          <a:bodyPr wrap="square" lIns="0" tIns="0" rIns="0" bIns="0" rtlCol="0">
            <a:spAutoFit/>
          </a:bodyPr>
          <a:lstStyle/>
          <a:p>
            <a:pPr algn="r"/>
            <a:r>
              <a:rPr lang="en-GB" sz="900" i="1" dirty="0">
                <a:solidFill>
                  <a:schemeClr val="bg1"/>
                </a:solidFill>
              </a:rPr>
              <a:t>Connecting</a:t>
            </a:r>
            <a:r>
              <a:rPr lang="en-GB" sz="900" i="1" baseline="0" dirty="0">
                <a:solidFill>
                  <a:schemeClr val="bg1"/>
                </a:solidFill>
              </a:rPr>
              <a:t> Markets East &amp; West</a:t>
            </a:r>
            <a:endParaRPr lang="en-GB" sz="900" i="1" dirty="0">
              <a:solidFill>
                <a:schemeClr val="bg1"/>
              </a:solidFill>
            </a:endParaRPr>
          </a:p>
        </p:txBody>
      </p:sp>
      <p:sp>
        <p:nvSpPr>
          <p:cNvPr id="78" name="Freeform 19"/>
          <p:cNvSpPr>
            <a:spLocks/>
          </p:cNvSpPr>
          <p:nvPr/>
        </p:nvSpPr>
        <p:spPr bwMode="auto">
          <a:xfrm>
            <a:off x="294975" y="-7625"/>
            <a:ext cx="2370138" cy="2509838"/>
          </a:xfrm>
          <a:custGeom>
            <a:avLst/>
            <a:gdLst/>
            <a:ahLst/>
            <a:cxnLst>
              <a:cxn ang="0">
                <a:pos x="1493" y="0"/>
              </a:cxn>
              <a:cxn ang="0">
                <a:pos x="663" y="0"/>
              </a:cxn>
              <a:cxn ang="0">
                <a:pos x="0" y="1581"/>
              </a:cxn>
              <a:cxn ang="0">
                <a:pos x="832" y="1581"/>
              </a:cxn>
              <a:cxn ang="0">
                <a:pos x="1493" y="0"/>
              </a:cxn>
            </a:cxnLst>
            <a:rect l="0" t="0" r="r" b="b"/>
            <a:pathLst>
              <a:path w="1493" h="1581">
                <a:moveTo>
                  <a:pt x="1493" y="0"/>
                </a:moveTo>
                <a:lnTo>
                  <a:pt x="663" y="0"/>
                </a:lnTo>
                <a:lnTo>
                  <a:pt x="0" y="1581"/>
                </a:lnTo>
                <a:lnTo>
                  <a:pt x="832" y="1581"/>
                </a:lnTo>
                <a:lnTo>
                  <a:pt x="1493"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80" name="Freeform 25"/>
          <p:cNvSpPr>
            <a:spLocks/>
          </p:cNvSpPr>
          <p:nvPr/>
        </p:nvSpPr>
        <p:spPr bwMode="auto">
          <a:xfrm>
            <a:off x="3481088" y="1175063"/>
            <a:ext cx="963613" cy="1343025"/>
          </a:xfrm>
          <a:custGeom>
            <a:avLst/>
            <a:gdLst/>
            <a:ahLst/>
            <a:cxnLst>
              <a:cxn ang="0">
                <a:pos x="135" y="846"/>
              </a:cxn>
              <a:cxn ang="0">
                <a:pos x="607" y="846"/>
              </a:cxn>
              <a:cxn ang="0">
                <a:pos x="230" y="0"/>
              </a:cxn>
              <a:cxn ang="0">
                <a:pos x="0" y="532"/>
              </a:cxn>
              <a:cxn ang="0">
                <a:pos x="135" y="846"/>
              </a:cxn>
            </a:cxnLst>
            <a:rect l="0" t="0" r="r" b="b"/>
            <a:pathLst>
              <a:path w="607" h="846">
                <a:moveTo>
                  <a:pt x="135" y="846"/>
                </a:moveTo>
                <a:lnTo>
                  <a:pt x="607" y="846"/>
                </a:lnTo>
                <a:lnTo>
                  <a:pt x="230" y="0"/>
                </a:lnTo>
                <a:lnTo>
                  <a:pt x="0" y="532"/>
                </a:lnTo>
                <a:lnTo>
                  <a:pt x="135" y="846"/>
                </a:lnTo>
                <a:close/>
              </a:path>
            </a:pathLst>
          </a:custGeom>
          <a:solidFill>
            <a:srgbClr val="CA242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81" name="Freeform 80"/>
          <p:cNvSpPr>
            <a:spLocks/>
          </p:cNvSpPr>
          <p:nvPr/>
        </p:nvSpPr>
        <p:spPr bwMode="auto">
          <a:xfrm>
            <a:off x="2261888" y="832163"/>
            <a:ext cx="1241425" cy="1685925"/>
          </a:xfrm>
          <a:custGeom>
            <a:avLst/>
            <a:gdLst/>
            <a:ahLst/>
            <a:cxnLst>
              <a:cxn ang="0">
                <a:pos x="0" y="1062"/>
              </a:cxn>
              <a:cxn ang="0">
                <a:pos x="647" y="1062"/>
              </a:cxn>
              <a:cxn ang="0">
                <a:pos x="782" y="748"/>
              </a:cxn>
              <a:cxn ang="0">
                <a:pos x="459" y="0"/>
              </a:cxn>
              <a:cxn ang="0">
                <a:pos x="0" y="1062"/>
              </a:cxn>
            </a:cxnLst>
            <a:rect l="0" t="0" r="r" b="b"/>
            <a:pathLst>
              <a:path w="782" h="1062">
                <a:moveTo>
                  <a:pt x="0" y="1062"/>
                </a:moveTo>
                <a:lnTo>
                  <a:pt x="647" y="1062"/>
                </a:lnTo>
                <a:lnTo>
                  <a:pt x="782" y="748"/>
                </a:lnTo>
                <a:lnTo>
                  <a:pt x="459" y="0"/>
                </a:lnTo>
                <a:lnTo>
                  <a:pt x="0" y="1062"/>
                </a:lnTo>
                <a:close/>
              </a:path>
            </a:pathLst>
          </a:custGeom>
          <a:solidFill>
            <a:srgbClr val="CF3936"/>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82" name="Freeform 81"/>
          <p:cNvSpPr>
            <a:spLocks/>
          </p:cNvSpPr>
          <p:nvPr/>
        </p:nvSpPr>
        <p:spPr bwMode="auto">
          <a:xfrm>
            <a:off x="3330275" y="1900"/>
            <a:ext cx="685800" cy="1173163"/>
          </a:xfrm>
          <a:custGeom>
            <a:avLst/>
            <a:gdLst/>
            <a:ahLst/>
            <a:cxnLst>
              <a:cxn ang="0">
                <a:pos x="0" y="0"/>
              </a:cxn>
              <a:cxn ang="0">
                <a:pos x="0" y="0"/>
              </a:cxn>
              <a:cxn ang="0">
                <a:pos x="327" y="739"/>
              </a:cxn>
              <a:cxn ang="0">
                <a:pos x="432" y="496"/>
              </a:cxn>
              <a:cxn ang="0">
                <a:pos x="210" y="0"/>
              </a:cxn>
              <a:cxn ang="0">
                <a:pos x="0" y="0"/>
              </a:cxn>
            </a:cxnLst>
            <a:rect l="0" t="0" r="r" b="b"/>
            <a:pathLst>
              <a:path w="432" h="739">
                <a:moveTo>
                  <a:pt x="0" y="0"/>
                </a:moveTo>
                <a:lnTo>
                  <a:pt x="0" y="0"/>
                </a:lnTo>
                <a:lnTo>
                  <a:pt x="327" y="739"/>
                </a:lnTo>
                <a:lnTo>
                  <a:pt x="432" y="496"/>
                </a:lnTo>
                <a:lnTo>
                  <a:pt x="210" y="0"/>
                </a:lnTo>
                <a:lnTo>
                  <a:pt x="0" y="0"/>
                </a:lnTo>
                <a:close/>
              </a:path>
            </a:pathLst>
          </a:custGeom>
          <a:solidFill>
            <a:srgbClr val="CF3936"/>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83" name="Freeform 82"/>
          <p:cNvSpPr>
            <a:spLocks/>
          </p:cNvSpPr>
          <p:nvPr/>
        </p:nvSpPr>
        <p:spPr bwMode="auto">
          <a:xfrm>
            <a:off x="3654125" y="1900"/>
            <a:ext cx="692150" cy="787400"/>
          </a:xfrm>
          <a:custGeom>
            <a:avLst/>
            <a:gdLst/>
            <a:ahLst/>
            <a:cxnLst>
              <a:cxn ang="0">
                <a:pos x="0" y="0"/>
              </a:cxn>
              <a:cxn ang="0">
                <a:pos x="222" y="496"/>
              </a:cxn>
              <a:cxn ang="0">
                <a:pos x="436" y="0"/>
              </a:cxn>
              <a:cxn ang="0">
                <a:pos x="0" y="0"/>
              </a:cxn>
            </a:cxnLst>
            <a:rect l="0" t="0" r="r" b="b"/>
            <a:pathLst>
              <a:path w="436" h="496">
                <a:moveTo>
                  <a:pt x="0" y="0"/>
                </a:moveTo>
                <a:lnTo>
                  <a:pt x="222" y="496"/>
                </a:lnTo>
                <a:lnTo>
                  <a:pt x="436" y="0"/>
                </a:lnTo>
                <a:lnTo>
                  <a:pt x="0" y="0"/>
                </a:lnTo>
                <a:close/>
              </a:path>
            </a:pathLst>
          </a:custGeom>
          <a:solidFill>
            <a:srgbClr val="A61816"/>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84" name="Freeform 83"/>
          <p:cNvSpPr>
            <a:spLocks/>
          </p:cNvSpPr>
          <p:nvPr/>
        </p:nvSpPr>
        <p:spPr bwMode="auto">
          <a:xfrm>
            <a:off x="2981025" y="1900"/>
            <a:ext cx="877888" cy="2017713"/>
          </a:xfrm>
          <a:custGeom>
            <a:avLst/>
            <a:gdLst/>
            <a:ahLst/>
            <a:cxnLst>
              <a:cxn ang="0">
                <a:pos x="0" y="523"/>
              </a:cxn>
              <a:cxn ang="0">
                <a:pos x="323" y="1271"/>
              </a:cxn>
              <a:cxn ang="0">
                <a:pos x="553" y="739"/>
              </a:cxn>
              <a:cxn ang="0">
                <a:pos x="226" y="0"/>
              </a:cxn>
              <a:cxn ang="0">
                <a:pos x="0" y="523"/>
              </a:cxn>
            </a:cxnLst>
            <a:rect l="0" t="0" r="r" b="b"/>
            <a:pathLst>
              <a:path w="553" h="1271">
                <a:moveTo>
                  <a:pt x="0" y="523"/>
                </a:moveTo>
                <a:lnTo>
                  <a:pt x="323" y="1271"/>
                </a:lnTo>
                <a:lnTo>
                  <a:pt x="553" y="739"/>
                </a:lnTo>
                <a:lnTo>
                  <a:pt x="226" y="0"/>
                </a:lnTo>
                <a:lnTo>
                  <a:pt x="0" y="523"/>
                </a:lnTo>
                <a:close/>
              </a:path>
            </a:pathLst>
          </a:custGeom>
          <a:solidFill>
            <a:srgbClr val="AF1B18"/>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85" name="Freeform 30"/>
          <p:cNvSpPr>
            <a:spLocks/>
          </p:cNvSpPr>
          <p:nvPr/>
        </p:nvSpPr>
        <p:spPr bwMode="auto">
          <a:xfrm>
            <a:off x="2631775" y="1900"/>
            <a:ext cx="717550" cy="830263"/>
          </a:xfrm>
          <a:custGeom>
            <a:avLst/>
            <a:gdLst/>
            <a:ahLst/>
            <a:cxnLst>
              <a:cxn ang="0">
                <a:pos x="452" y="0"/>
              </a:cxn>
              <a:cxn ang="0">
                <a:pos x="452" y="0"/>
              </a:cxn>
              <a:cxn ang="0">
                <a:pos x="0" y="0"/>
              </a:cxn>
              <a:cxn ang="0">
                <a:pos x="226" y="523"/>
              </a:cxn>
              <a:cxn ang="0">
                <a:pos x="447" y="7"/>
              </a:cxn>
              <a:cxn ang="0">
                <a:pos x="452" y="0"/>
              </a:cxn>
            </a:cxnLst>
            <a:rect l="0" t="0" r="r" b="b"/>
            <a:pathLst>
              <a:path w="452" h="523">
                <a:moveTo>
                  <a:pt x="452" y="0"/>
                </a:moveTo>
                <a:lnTo>
                  <a:pt x="452" y="0"/>
                </a:lnTo>
                <a:lnTo>
                  <a:pt x="0" y="0"/>
                </a:lnTo>
                <a:lnTo>
                  <a:pt x="226" y="523"/>
                </a:lnTo>
                <a:lnTo>
                  <a:pt x="447" y="7"/>
                </a:lnTo>
                <a:lnTo>
                  <a:pt x="452" y="0"/>
                </a:lnTo>
                <a:close/>
              </a:path>
            </a:pathLst>
          </a:custGeom>
          <a:solidFill>
            <a:srgbClr val="A21715"/>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86" name="Freeform 31"/>
          <p:cNvSpPr>
            <a:spLocks/>
          </p:cNvSpPr>
          <p:nvPr/>
        </p:nvSpPr>
        <p:spPr bwMode="auto">
          <a:xfrm>
            <a:off x="1585613" y="1900"/>
            <a:ext cx="1414463" cy="2516188"/>
          </a:xfrm>
          <a:custGeom>
            <a:avLst/>
            <a:gdLst/>
            <a:ahLst/>
            <a:cxnLst>
              <a:cxn ang="0">
                <a:pos x="667" y="7"/>
              </a:cxn>
              <a:cxn ang="0">
                <a:pos x="665" y="0"/>
              </a:cxn>
              <a:cxn ang="0">
                <a:pos x="0" y="1585"/>
              </a:cxn>
              <a:cxn ang="0">
                <a:pos x="432" y="1585"/>
              </a:cxn>
              <a:cxn ang="0">
                <a:pos x="891" y="523"/>
              </a:cxn>
              <a:cxn ang="0">
                <a:pos x="667" y="7"/>
              </a:cxn>
            </a:cxnLst>
            <a:rect l="0" t="0" r="r" b="b"/>
            <a:pathLst>
              <a:path w="891" h="1585">
                <a:moveTo>
                  <a:pt x="667" y="7"/>
                </a:moveTo>
                <a:lnTo>
                  <a:pt x="665" y="0"/>
                </a:lnTo>
                <a:lnTo>
                  <a:pt x="0" y="1585"/>
                </a:lnTo>
                <a:lnTo>
                  <a:pt x="432" y="1585"/>
                </a:lnTo>
                <a:lnTo>
                  <a:pt x="891" y="523"/>
                </a:lnTo>
                <a:lnTo>
                  <a:pt x="667" y="7"/>
                </a:lnTo>
                <a:close/>
              </a:path>
            </a:pathLst>
          </a:custGeom>
          <a:solidFill>
            <a:srgbClr val="AF1B18"/>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87" name="Freeform 32"/>
          <p:cNvSpPr>
            <a:spLocks/>
          </p:cNvSpPr>
          <p:nvPr/>
        </p:nvSpPr>
        <p:spPr bwMode="auto">
          <a:xfrm>
            <a:off x="272750" y="1900"/>
            <a:ext cx="2381250" cy="2516188"/>
          </a:xfrm>
          <a:custGeom>
            <a:avLst/>
            <a:gdLst/>
            <a:ahLst/>
            <a:cxnLst>
              <a:cxn ang="0">
                <a:pos x="667" y="0"/>
              </a:cxn>
              <a:cxn ang="0">
                <a:pos x="0" y="1585"/>
              </a:cxn>
              <a:cxn ang="0">
                <a:pos x="833" y="1585"/>
              </a:cxn>
              <a:cxn ang="0">
                <a:pos x="1500" y="0"/>
              </a:cxn>
              <a:cxn ang="0">
                <a:pos x="667" y="0"/>
              </a:cxn>
            </a:cxnLst>
            <a:rect l="0" t="0" r="r" b="b"/>
            <a:pathLst>
              <a:path w="1500" h="1585">
                <a:moveTo>
                  <a:pt x="667" y="0"/>
                </a:moveTo>
                <a:lnTo>
                  <a:pt x="0" y="1585"/>
                </a:lnTo>
                <a:lnTo>
                  <a:pt x="833" y="1585"/>
                </a:lnTo>
                <a:lnTo>
                  <a:pt x="1500" y="0"/>
                </a:lnTo>
                <a:lnTo>
                  <a:pt x="667" y="0"/>
                </a:lnTo>
                <a:close/>
              </a:path>
            </a:pathLst>
          </a:custGeom>
          <a:solidFill>
            <a:srgbClr val="CF3936"/>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2" name="Freeform 26"/>
          <p:cNvSpPr>
            <a:spLocks noChangeAspect="1"/>
          </p:cNvSpPr>
          <p:nvPr userDrawn="1"/>
        </p:nvSpPr>
        <p:spPr bwMode="auto">
          <a:xfrm>
            <a:off x="3997025" y="0"/>
            <a:ext cx="5160212" cy="2516400"/>
          </a:xfrm>
          <a:custGeom>
            <a:avLst/>
            <a:gdLst/>
            <a:ahLst/>
            <a:cxnLst>
              <a:cxn ang="0">
                <a:pos x="0" y="520"/>
              </a:cxn>
              <a:cxn ang="0">
                <a:pos x="506" y="1659"/>
              </a:cxn>
              <a:cxn ang="0">
                <a:pos x="3402" y="1659"/>
              </a:cxn>
              <a:cxn ang="0">
                <a:pos x="3402" y="0"/>
              </a:cxn>
              <a:cxn ang="0">
                <a:pos x="224" y="0"/>
              </a:cxn>
              <a:cxn ang="0">
                <a:pos x="0" y="520"/>
              </a:cxn>
              <a:cxn ang="0">
                <a:pos x="0" y="520"/>
              </a:cxn>
            </a:cxnLst>
            <a:rect l="0" t="0" r="r" b="b"/>
            <a:pathLst>
              <a:path w="3402" h="1659">
                <a:moveTo>
                  <a:pt x="0" y="520"/>
                </a:moveTo>
                <a:lnTo>
                  <a:pt x="506" y="1659"/>
                </a:lnTo>
                <a:lnTo>
                  <a:pt x="3402" y="1659"/>
                </a:lnTo>
                <a:lnTo>
                  <a:pt x="3402" y="0"/>
                </a:lnTo>
                <a:lnTo>
                  <a:pt x="224" y="0"/>
                </a:lnTo>
                <a:lnTo>
                  <a:pt x="0" y="520"/>
                </a:lnTo>
                <a:lnTo>
                  <a:pt x="0" y="520"/>
                </a:lnTo>
                <a:close/>
              </a:path>
            </a:pathLst>
          </a:custGeom>
          <a:solidFill>
            <a:srgbClr val="CA2627"/>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3" name="Text Box 11"/>
          <p:cNvSpPr txBox="1">
            <a:spLocks noChangeArrowheads="1"/>
          </p:cNvSpPr>
          <p:nvPr userDrawn="1"/>
        </p:nvSpPr>
        <p:spPr bwMode="ltGray">
          <a:xfrm>
            <a:off x="6563082" y="6314838"/>
            <a:ext cx="2237792" cy="138499"/>
          </a:xfrm>
          <a:prstGeom prst="rect">
            <a:avLst/>
          </a:prstGeom>
          <a:noFill/>
          <a:ln w="9525" algn="ctr">
            <a:noFill/>
            <a:miter lim="800000"/>
            <a:headEnd/>
            <a:tailEnd/>
          </a:ln>
          <a:effectLst/>
        </p:spPr>
        <p:txBody>
          <a:bodyPr wrap="none" lIns="0" tIns="0" rIns="0" bIns="0" anchor="b">
            <a:spAutoFit/>
          </a:bodyPr>
          <a:lstStyle/>
          <a:p>
            <a:pPr algn="r">
              <a:defRPr/>
            </a:pPr>
            <a:r>
              <a:rPr kumimoji="0" lang="en-GB" altLang="ja-JP" sz="900" baseline="0" dirty="0">
                <a:ea typeface="ＭＳ Ｐゴシック" pitchFamily="50" charset="-128"/>
                <a:cs typeface="Arial" charset="0"/>
              </a:rPr>
              <a:t>STRICTLY PRIVATE AND CONFIDENTIAL</a:t>
            </a:r>
          </a:p>
        </p:txBody>
      </p:sp>
      <p:sp>
        <p:nvSpPr>
          <p:cNvPr id="24" name="Text Box 11"/>
          <p:cNvSpPr txBox="1">
            <a:spLocks noChangeArrowheads="1"/>
          </p:cNvSpPr>
          <p:nvPr userDrawn="1"/>
        </p:nvSpPr>
        <p:spPr bwMode="ltGray">
          <a:xfrm>
            <a:off x="8273486" y="6577300"/>
            <a:ext cx="527388" cy="138499"/>
          </a:xfrm>
          <a:prstGeom prst="rect">
            <a:avLst/>
          </a:prstGeom>
          <a:noFill/>
          <a:ln w="9525" algn="ctr">
            <a:noFill/>
            <a:miter lim="800000"/>
            <a:headEnd/>
            <a:tailEnd/>
          </a:ln>
          <a:effectLst/>
        </p:spPr>
        <p:txBody>
          <a:bodyPr wrap="none" lIns="0" tIns="0" rIns="0" bIns="0" anchor="b">
            <a:spAutoFit/>
          </a:bodyPr>
          <a:lstStyle/>
          <a:p>
            <a:pPr algn="r">
              <a:defRPr/>
            </a:pPr>
            <a:r>
              <a:rPr kumimoji="0" lang="en-GB" altLang="ja-JP" sz="900" baseline="0" dirty="0">
                <a:ea typeface="ＭＳ Ｐゴシック" pitchFamily="50" charset="-128"/>
                <a:cs typeface="Arial" charset="0"/>
              </a:rPr>
              <a:t>© Nomura</a:t>
            </a:r>
          </a:p>
        </p:txBody>
      </p:sp>
      <p:pic>
        <p:nvPicPr>
          <p:cNvPr id="25" name="Picture 3" descr="O:\Logo_Library\N\NOMURA\A4\NOMURA_A4_CMYK_WHITE.emf"/>
          <p:cNvPicPr>
            <a:picLocks noChangeAspect="1" noChangeArrowheads="1"/>
          </p:cNvPicPr>
          <p:nvPr userDrawn="1"/>
        </p:nvPicPr>
        <p:blipFill>
          <a:blip r:embed="rId2" cstate="print"/>
          <a:srcRect/>
          <a:stretch>
            <a:fillRect/>
          </a:stretch>
        </p:blipFill>
        <p:spPr bwMode="auto">
          <a:xfrm>
            <a:off x="7599752" y="310690"/>
            <a:ext cx="1260140" cy="216024"/>
          </a:xfrm>
          <a:prstGeom prst="rect">
            <a:avLst/>
          </a:prstGeom>
          <a:noFill/>
        </p:spPr>
      </p:pic>
      <p:sp>
        <p:nvSpPr>
          <p:cNvPr id="27" name="TextBox 26"/>
          <p:cNvSpPr txBox="1"/>
          <p:nvPr userDrawn="1"/>
        </p:nvSpPr>
        <p:spPr bwMode="white">
          <a:xfrm>
            <a:off x="7020524" y="558527"/>
            <a:ext cx="1809115" cy="138499"/>
          </a:xfrm>
          <a:prstGeom prst="rect">
            <a:avLst/>
          </a:prstGeom>
          <a:noFill/>
        </p:spPr>
        <p:txBody>
          <a:bodyPr wrap="square" lIns="0" tIns="0" rIns="0" bIns="0" rtlCol="0">
            <a:spAutoFit/>
          </a:bodyPr>
          <a:lstStyle/>
          <a:p>
            <a:pPr algn="r"/>
            <a:r>
              <a:rPr lang="en-GB" sz="900" i="1" dirty="0">
                <a:solidFill>
                  <a:schemeClr val="bg1"/>
                </a:solidFill>
              </a:rPr>
              <a:t>Connecting</a:t>
            </a:r>
            <a:r>
              <a:rPr lang="en-GB" sz="900" i="1" baseline="0" dirty="0">
                <a:solidFill>
                  <a:schemeClr val="bg1"/>
                </a:solidFill>
              </a:rPr>
              <a:t> Markets East &amp; West</a:t>
            </a:r>
            <a:endParaRPr lang="en-GB" sz="900" i="1" dirty="0">
              <a:solidFill>
                <a:schemeClr val="bg1"/>
              </a:solidFill>
            </a:endParaRPr>
          </a:p>
        </p:txBody>
      </p:sp>
      <p:sp>
        <p:nvSpPr>
          <p:cNvPr id="28" name="Freeform 19"/>
          <p:cNvSpPr>
            <a:spLocks/>
          </p:cNvSpPr>
          <p:nvPr userDrawn="1"/>
        </p:nvSpPr>
        <p:spPr bwMode="auto">
          <a:xfrm>
            <a:off x="294975" y="-7625"/>
            <a:ext cx="2370138" cy="2509838"/>
          </a:xfrm>
          <a:custGeom>
            <a:avLst/>
            <a:gdLst/>
            <a:ahLst/>
            <a:cxnLst>
              <a:cxn ang="0">
                <a:pos x="1493" y="0"/>
              </a:cxn>
              <a:cxn ang="0">
                <a:pos x="663" y="0"/>
              </a:cxn>
              <a:cxn ang="0">
                <a:pos x="0" y="1581"/>
              </a:cxn>
              <a:cxn ang="0">
                <a:pos x="832" y="1581"/>
              </a:cxn>
              <a:cxn ang="0">
                <a:pos x="1493" y="0"/>
              </a:cxn>
            </a:cxnLst>
            <a:rect l="0" t="0" r="r" b="b"/>
            <a:pathLst>
              <a:path w="1493" h="1581">
                <a:moveTo>
                  <a:pt x="1493" y="0"/>
                </a:moveTo>
                <a:lnTo>
                  <a:pt x="663" y="0"/>
                </a:lnTo>
                <a:lnTo>
                  <a:pt x="0" y="1581"/>
                </a:lnTo>
                <a:lnTo>
                  <a:pt x="832" y="1581"/>
                </a:lnTo>
                <a:lnTo>
                  <a:pt x="1493"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Freeform 25"/>
          <p:cNvSpPr>
            <a:spLocks/>
          </p:cNvSpPr>
          <p:nvPr userDrawn="1"/>
        </p:nvSpPr>
        <p:spPr bwMode="auto">
          <a:xfrm>
            <a:off x="3481088" y="1175063"/>
            <a:ext cx="963613" cy="1343025"/>
          </a:xfrm>
          <a:custGeom>
            <a:avLst/>
            <a:gdLst/>
            <a:ahLst/>
            <a:cxnLst>
              <a:cxn ang="0">
                <a:pos x="135" y="846"/>
              </a:cxn>
              <a:cxn ang="0">
                <a:pos x="607" y="846"/>
              </a:cxn>
              <a:cxn ang="0">
                <a:pos x="230" y="0"/>
              </a:cxn>
              <a:cxn ang="0">
                <a:pos x="0" y="532"/>
              </a:cxn>
              <a:cxn ang="0">
                <a:pos x="135" y="846"/>
              </a:cxn>
            </a:cxnLst>
            <a:rect l="0" t="0" r="r" b="b"/>
            <a:pathLst>
              <a:path w="607" h="846">
                <a:moveTo>
                  <a:pt x="135" y="846"/>
                </a:moveTo>
                <a:lnTo>
                  <a:pt x="607" y="846"/>
                </a:lnTo>
                <a:lnTo>
                  <a:pt x="230" y="0"/>
                </a:lnTo>
                <a:lnTo>
                  <a:pt x="0" y="532"/>
                </a:lnTo>
                <a:lnTo>
                  <a:pt x="135" y="846"/>
                </a:lnTo>
                <a:close/>
              </a:path>
            </a:pathLst>
          </a:custGeom>
          <a:solidFill>
            <a:srgbClr val="CA242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29"/>
          <p:cNvSpPr>
            <a:spLocks/>
          </p:cNvSpPr>
          <p:nvPr userDrawn="1"/>
        </p:nvSpPr>
        <p:spPr bwMode="auto">
          <a:xfrm>
            <a:off x="2261888" y="832163"/>
            <a:ext cx="1241425" cy="1685925"/>
          </a:xfrm>
          <a:custGeom>
            <a:avLst/>
            <a:gdLst/>
            <a:ahLst/>
            <a:cxnLst>
              <a:cxn ang="0">
                <a:pos x="0" y="1062"/>
              </a:cxn>
              <a:cxn ang="0">
                <a:pos x="647" y="1062"/>
              </a:cxn>
              <a:cxn ang="0">
                <a:pos x="782" y="748"/>
              </a:cxn>
              <a:cxn ang="0">
                <a:pos x="459" y="0"/>
              </a:cxn>
              <a:cxn ang="0">
                <a:pos x="0" y="1062"/>
              </a:cxn>
            </a:cxnLst>
            <a:rect l="0" t="0" r="r" b="b"/>
            <a:pathLst>
              <a:path w="782" h="1062">
                <a:moveTo>
                  <a:pt x="0" y="1062"/>
                </a:moveTo>
                <a:lnTo>
                  <a:pt x="647" y="1062"/>
                </a:lnTo>
                <a:lnTo>
                  <a:pt x="782" y="748"/>
                </a:lnTo>
                <a:lnTo>
                  <a:pt x="459" y="0"/>
                </a:lnTo>
                <a:lnTo>
                  <a:pt x="0" y="1062"/>
                </a:lnTo>
                <a:close/>
              </a:path>
            </a:pathLst>
          </a:custGeom>
          <a:solidFill>
            <a:srgbClr val="CF3936"/>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1" name="Freeform 30"/>
          <p:cNvSpPr>
            <a:spLocks/>
          </p:cNvSpPr>
          <p:nvPr userDrawn="1"/>
        </p:nvSpPr>
        <p:spPr bwMode="auto">
          <a:xfrm>
            <a:off x="3330275" y="1900"/>
            <a:ext cx="685800" cy="1173163"/>
          </a:xfrm>
          <a:custGeom>
            <a:avLst/>
            <a:gdLst/>
            <a:ahLst/>
            <a:cxnLst>
              <a:cxn ang="0">
                <a:pos x="0" y="0"/>
              </a:cxn>
              <a:cxn ang="0">
                <a:pos x="0" y="0"/>
              </a:cxn>
              <a:cxn ang="0">
                <a:pos x="327" y="739"/>
              </a:cxn>
              <a:cxn ang="0">
                <a:pos x="432" y="496"/>
              </a:cxn>
              <a:cxn ang="0">
                <a:pos x="210" y="0"/>
              </a:cxn>
              <a:cxn ang="0">
                <a:pos x="0" y="0"/>
              </a:cxn>
            </a:cxnLst>
            <a:rect l="0" t="0" r="r" b="b"/>
            <a:pathLst>
              <a:path w="432" h="739">
                <a:moveTo>
                  <a:pt x="0" y="0"/>
                </a:moveTo>
                <a:lnTo>
                  <a:pt x="0" y="0"/>
                </a:lnTo>
                <a:lnTo>
                  <a:pt x="327" y="739"/>
                </a:lnTo>
                <a:lnTo>
                  <a:pt x="432" y="496"/>
                </a:lnTo>
                <a:lnTo>
                  <a:pt x="210" y="0"/>
                </a:lnTo>
                <a:lnTo>
                  <a:pt x="0" y="0"/>
                </a:lnTo>
                <a:close/>
              </a:path>
            </a:pathLst>
          </a:custGeom>
          <a:solidFill>
            <a:srgbClr val="CF3936"/>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3" name="Freeform 32"/>
          <p:cNvSpPr>
            <a:spLocks/>
          </p:cNvSpPr>
          <p:nvPr userDrawn="1"/>
        </p:nvSpPr>
        <p:spPr bwMode="auto">
          <a:xfrm>
            <a:off x="3654125" y="1900"/>
            <a:ext cx="692150" cy="787400"/>
          </a:xfrm>
          <a:custGeom>
            <a:avLst/>
            <a:gdLst/>
            <a:ahLst/>
            <a:cxnLst>
              <a:cxn ang="0">
                <a:pos x="0" y="0"/>
              </a:cxn>
              <a:cxn ang="0">
                <a:pos x="222" y="496"/>
              </a:cxn>
              <a:cxn ang="0">
                <a:pos x="436" y="0"/>
              </a:cxn>
              <a:cxn ang="0">
                <a:pos x="0" y="0"/>
              </a:cxn>
            </a:cxnLst>
            <a:rect l="0" t="0" r="r" b="b"/>
            <a:pathLst>
              <a:path w="436" h="496">
                <a:moveTo>
                  <a:pt x="0" y="0"/>
                </a:moveTo>
                <a:lnTo>
                  <a:pt x="222" y="496"/>
                </a:lnTo>
                <a:lnTo>
                  <a:pt x="436" y="0"/>
                </a:lnTo>
                <a:lnTo>
                  <a:pt x="0" y="0"/>
                </a:lnTo>
                <a:close/>
              </a:path>
            </a:pathLst>
          </a:custGeom>
          <a:solidFill>
            <a:srgbClr val="A61816"/>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4" name="Freeform 33"/>
          <p:cNvSpPr>
            <a:spLocks/>
          </p:cNvSpPr>
          <p:nvPr userDrawn="1"/>
        </p:nvSpPr>
        <p:spPr bwMode="auto">
          <a:xfrm>
            <a:off x="2981025" y="1900"/>
            <a:ext cx="877888" cy="2017713"/>
          </a:xfrm>
          <a:custGeom>
            <a:avLst/>
            <a:gdLst/>
            <a:ahLst/>
            <a:cxnLst>
              <a:cxn ang="0">
                <a:pos x="0" y="523"/>
              </a:cxn>
              <a:cxn ang="0">
                <a:pos x="323" y="1271"/>
              </a:cxn>
              <a:cxn ang="0">
                <a:pos x="553" y="739"/>
              </a:cxn>
              <a:cxn ang="0">
                <a:pos x="226" y="0"/>
              </a:cxn>
              <a:cxn ang="0">
                <a:pos x="0" y="523"/>
              </a:cxn>
            </a:cxnLst>
            <a:rect l="0" t="0" r="r" b="b"/>
            <a:pathLst>
              <a:path w="553" h="1271">
                <a:moveTo>
                  <a:pt x="0" y="523"/>
                </a:moveTo>
                <a:lnTo>
                  <a:pt x="323" y="1271"/>
                </a:lnTo>
                <a:lnTo>
                  <a:pt x="553" y="739"/>
                </a:lnTo>
                <a:lnTo>
                  <a:pt x="226" y="0"/>
                </a:lnTo>
                <a:lnTo>
                  <a:pt x="0" y="523"/>
                </a:lnTo>
                <a:close/>
              </a:path>
            </a:pathLst>
          </a:custGeom>
          <a:solidFill>
            <a:srgbClr val="AF1B18"/>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30"/>
          <p:cNvSpPr>
            <a:spLocks/>
          </p:cNvSpPr>
          <p:nvPr userDrawn="1"/>
        </p:nvSpPr>
        <p:spPr bwMode="auto">
          <a:xfrm>
            <a:off x="2631775" y="1900"/>
            <a:ext cx="717550" cy="830263"/>
          </a:xfrm>
          <a:custGeom>
            <a:avLst/>
            <a:gdLst/>
            <a:ahLst/>
            <a:cxnLst>
              <a:cxn ang="0">
                <a:pos x="452" y="0"/>
              </a:cxn>
              <a:cxn ang="0">
                <a:pos x="452" y="0"/>
              </a:cxn>
              <a:cxn ang="0">
                <a:pos x="0" y="0"/>
              </a:cxn>
              <a:cxn ang="0">
                <a:pos x="226" y="523"/>
              </a:cxn>
              <a:cxn ang="0">
                <a:pos x="447" y="7"/>
              </a:cxn>
              <a:cxn ang="0">
                <a:pos x="452" y="0"/>
              </a:cxn>
            </a:cxnLst>
            <a:rect l="0" t="0" r="r" b="b"/>
            <a:pathLst>
              <a:path w="452" h="523">
                <a:moveTo>
                  <a:pt x="452" y="0"/>
                </a:moveTo>
                <a:lnTo>
                  <a:pt x="452" y="0"/>
                </a:lnTo>
                <a:lnTo>
                  <a:pt x="0" y="0"/>
                </a:lnTo>
                <a:lnTo>
                  <a:pt x="226" y="523"/>
                </a:lnTo>
                <a:lnTo>
                  <a:pt x="447" y="7"/>
                </a:lnTo>
                <a:lnTo>
                  <a:pt x="452" y="0"/>
                </a:lnTo>
                <a:close/>
              </a:path>
            </a:pathLst>
          </a:custGeom>
          <a:solidFill>
            <a:srgbClr val="A21715"/>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31"/>
          <p:cNvSpPr>
            <a:spLocks/>
          </p:cNvSpPr>
          <p:nvPr userDrawn="1"/>
        </p:nvSpPr>
        <p:spPr bwMode="auto">
          <a:xfrm>
            <a:off x="1585613" y="1900"/>
            <a:ext cx="1414463" cy="2516188"/>
          </a:xfrm>
          <a:custGeom>
            <a:avLst/>
            <a:gdLst/>
            <a:ahLst/>
            <a:cxnLst>
              <a:cxn ang="0">
                <a:pos x="667" y="7"/>
              </a:cxn>
              <a:cxn ang="0">
                <a:pos x="665" y="0"/>
              </a:cxn>
              <a:cxn ang="0">
                <a:pos x="0" y="1585"/>
              </a:cxn>
              <a:cxn ang="0">
                <a:pos x="432" y="1585"/>
              </a:cxn>
              <a:cxn ang="0">
                <a:pos x="891" y="523"/>
              </a:cxn>
              <a:cxn ang="0">
                <a:pos x="667" y="7"/>
              </a:cxn>
            </a:cxnLst>
            <a:rect l="0" t="0" r="r" b="b"/>
            <a:pathLst>
              <a:path w="891" h="1585">
                <a:moveTo>
                  <a:pt x="667" y="7"/>
                </a:moveTo>
                <a:lnTo>
                  <a:pt x="665" y="0"/>
                </a:lnTo>
                <a:lnTo>
                  <a:pt x="0" y="1585"/>
                </a:lnTo>
                <a:lnTo>
                  <a:pt x="432" y="1585"/>
                </a:lnTo>
                <a:lnTo>
                  <a:pt x="891" y="523"/>
                </a:lnTo>
                <a:lnTo>
                  <a:pt x="667" y="7"/>
                </a:lnTo>
                <a:close/>
              </a:path>
            </a:pathLst>
          </a:custGeom>
          <a:solidFill>
            <a:srgbClr val="AF1B18"/>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32"/>
          <p:cNvSpPr>
            <a:spLocks/>
          </p:cNvSpPr>
          <p:nvPr userDrawn="1"/>
        </p:nvSpPr>
        <p:spPr bwMode="auto">
          <a:xfrm>
            <a:off x="272750" y="1900"/>
            <a:ext cx="2381250" cy="2516188"/>
          </a:xfrm>
          <a:custGeom>
            <a:avLst/>
            <a:gdLst/>
            <a:ahLst/>
            <a:cxnLst>
              <a:cxn ang="0">
                <a:pos x="667" y="0"/>
              </a:cxn>
              <a:cxn ang="0">
                <a:pos x="0" y="1585"/>
              </a:cxn>
              <a:cxn ang="0">
                <a:pos x="833" y="1585"/>
              </a:cxn>
              <a:cxn ang="0">
                <a:pos x="1500" y="0"/>
              </a:cxn>
              <a:cxn ang="0">
                <a:pos x="667" y="0"/>
              </a:cxn>
            </a:cxnLst>
            <a:rect l="0" t="0" r="r" b="b"/>
            <a:pathLst>
              <a:path w="1500" h="1585">
                <a:moveTo>
                  <a:pt x="667" y="0"/>
                </a:moveTo>
                <a:lnTo>
                  <a:pt x="0" y="1585"/>
                </a:lnTo>
                <a:lnTo>
                  <a:pt x="833" y="1585"/>
                </a:lnTo>
                <a:lnTo>
                  <a:pt x="1500" y="0"/>
                </a:lnTo>
                <a:lnTo>
                  <a:pt x="667" y="0"/>
                </a:lnTo>
                <a:close/>
              </a:path>
            </a:pathLst>
          </a:custGeom>
          <a:solidFill>
            <a:srgbClr val="CF3936"/>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Content 4">
    <p:spTree>
      <p:nvGrpSpPr>
        <p:cNvPr id="1" name=""/>
        <p:cNvGrpSpPr/>
        <p:nvPr/>
      </p:nvGrpSpPr>
      <p:grpSpPr>
        <a:xfrm>
          <a:off x="0" y="0"/>
          <a:ext cx="0" cy="0"/>
          <a:chOff x="0" y="0"/>
          <a:chExt cx="0" cy="0"/>
        </a:xfrm>
      </p:grpSpPr>
      <p:sp>
        <p:nvSpPr>
          <p:cNvPr id="14" name="Content Placeholder 3"/>
          <p:cNvSpPr>
            <a:spLocks noGrp="1"/>
          </p:cNvSpPr>
          <p:nvPr>
            <p:ph sz="half" idx="26" hasCustomPrompt="1"/>
          </p:nvPr>
        </p:nvSpPr>
        <p:spPr>
          <a:xfrm>
            <a:off x="245908" y="1900800"/>
            <a:ext cx="8649969" cy="2170800"/>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20" name="Content Placeholder 3"/>
          <p:cNvSpPr>
            <a:spLocks noGrp="1"/>
          </p:cNvSpPr>
          <p:nvPr>
            <p:ph sz="half" idx="27" hasCustomPrompt="1"/>
          </p:nvPr>
        </p:nvSpPr>
        <p:spPr>
          <a:xfrm>
            <a:off x="245908" y="4305600"/>
            <a:ext cx="8649969" cy="2178327"/>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21" name="Subheader Placeholder"/>
          <p:cNvSpPr>
            <a:spLocks noGrp="1"/>
          </p:cNvSpPr>
          <p:nvPr>
            <p:ph type="body" sz="quarter" idx="14" hasCustomPrompt="1"/>
          </p:nvPr>
        </p:nvSpPr>
        <p:spPr>
          <a:xfrm>
            <a:off x="245908" y="6525344"/>
            <a:ext cx="7908923" cy="231856"/>
          </a:xfrm>
          <a:prstGeom prst="rect">
            <a:avLst/>
          </a:prstGeom>
        </p:spPr>
        <p:txBody>
          <a:bodyPr lIns="0" tIns="0" rIns="0" bIns="0" anchor="b" anchorCtr="0"/>
          <a:lstStyle>
            <a:lvl1pPr marL="228600" indent="-228600">
              <a:spcBef>
                <a:spcPts val="0"/>
              </a:spcBef>
              <a:spcAft>
                <a:spcPts val="0"/>
              </a:spcAft>
              <a:buClrTx/>
              <a:buFontTx/>
              <a:buNone/>
              <a:defRPr lang="en-GB" sz="700" i="1" baseline="0" dirty="0" smtClean="0">
                <a:solidFill>
                  <a:schemeClr val="tx1"/>
                </a:solidFill>
                <a:latin typeface="+mn-lt"/>
                <a:ea typeface="MS PGothic" pitchFamily="34" charset="-128"/>
                <a:cs typeface="Arial Unicode MS" pitchFamily="34" charset="-128"/>
              </a:defRPr>
            </a:lvl1pPr>
          </a:lstStyle>
          <a:p>
            <a:pPr marL="228600" lvl="0" indent="-228600" algn="l" defTabSz="957263" rtl="0" eaLnBrk="1" fontAlgn="base" hangingPunct="1">
              <a:lnSpc>
                <a:spcPct val="120000"/>
              </a:lnSpc>
              <a:spcBef>
                <a:spcPts val="0"/>
              </a:spcBef>
              <a:spcAft>
                <a:spcPts val="0"/>
              </a:spcAft>
              <a:buClrTx/>
              <a:buFontTx/>
              <a:buNone/>
            </a:pPr>
            <a:r>
              <a:rPr lang="en-GB" dirty="0"/>
              <a:t>Source / Disclaimer / Annotations: </a:t>
            </a:r>
          </a:p>
        </p:txBody>
      </p:sp>
      <p:sp>
        <p:nvSpPr>
          <p:cNvPr id="15" name="Slide Number Placeholder"/>
          <p:cNvSpPr>
            <a:spLocks noGrp="1"/>
          </p:cNvSpPr>
          <p:nvPr>
            <p:ph type="ftr" sz="quarter" idx="3"/>
          </p:nvPr>
        </p:nvSpPr>
        <p:spPr>
          <a:xfrm>
            <a:off x="8154831" y="6525344"/>
            <a:ext cx="734548" cy="230400"/>
          </a:xfrm>
          <a:prstGeom prst="rect">
            <a:avLst/>
          </a:prstGeom>
        </p:spPr>
        <p:txBody>
          <a:bodyPr lIns="0" tIns="0" rIns="18000" bIns="18000" anchor="ctr"/>
          <a:lstStyle>
            <a:lvl1pPr algn="ctr">
              <a:defRPr sz="1000">
                <a:solidFill>
                  <a:schemeClr val="accent2"/>
                </a:solidFill>
              </a:defRPr>
            </a:lvl1pPr>
          </a:lstStyle>
          <a:p>
            <a:pPr algn="r"/>
            <a:fld id="{F96A6800-FFF6-4ED7-8C1A-BE1D2596D2A3}" type="slidenum">
              <a:rPr lang="en-GB" smtClean="0"/>
              <a:pPr algn="r"/>
              <a:t>‹#›</a:t>
            </a:fld>
            <a:endParaRPr lang="en-GB" dirty="0"/>
          </a:p>
        </p:txBody>
      </p:sp>
      <p:sp>
        <p:nvSpPr>
          <p:cNvPr id="13" name="Text Placeholder 2"/>
          <p:cNvSpPr>
            <a:spLocks noGrp="1"/>
          </p:cNvSpPr>
          <p:nvPr>
            <p:ph type="body" idx="1" hasCustomPrompt="1"/>
          </p:nvPr>
        </p:nvSpPr>
        <p:spPr>
          <a:xfrm>
            <a:off x="245908" y="1684068"/>
            <a:ext cx="8649969"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0" fontAlgn="base" hangingPunct="0">
              <a:lnSpc>
                <a:spcPct val="120000"/>
              </a:lnSpc>
              <a:spcBef>
                <a:spcPct val="0"/>
              </a:spcBef>
              <a:spcAft>
                <a:spcPct val="0"/>
              </a:spcAft>
              <a:buClr>
                <a:srgbClr val="CC3300"/>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16" name="Text Placeholder 2"/>
          <p:cNvSpPr>
            <a:spLocks noGrp="1"/>
          </p:cNvSpPr>
          <p:nvPr>
            <p:ph type="body" idx="28" hasCustomPrompt="1"/>
          </p:nvPr>
        </p:nvSpPr>
        <p:spPr>
          <a:xfrm>
            <a:off x="245908" y="4091964"/>
            <a:ext cx="8649969"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0" fontAlgn="base" hangingPunct="0">
              <a:lnSpc>
                <a:spcPct val="120000"/>
              </a:lnSpc>
              <a:spcBef>
                <a:spcPct val="0"/>
              </a:spcBef>
              <a:spcAft>
                <a:spcPct val="0"/>
              </a:spcAft>
              <a:buClr>
                <a:srgbClr val="CC3300"/>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11" name="Slide Header Placeholder"/>
          <p:cNvSpPr>
            <a:spLocks noGrp="1"/>
          </p:cNvSpPr>
          <p:nvPr>
            <p:ph type="title" hasCustomPrompt="1"/>
          </p:nvPr>
        </p:nvSpPr>
        <p:spPr>
          <a:xfrm>
            <a:off x="1897200" y="58138"/>
            <a:ext cx="5554800" cy="720000"/>
          </a:xfrm>
          <a:prstGeom prst="rect">
            <a:avLst/>
          </a:prstGeom>
        </p:spPr>
        <p:txBody>
          <a:bodyPr lIns="0" tIns="0" rIns="0" bIns="0" anchor="b" anchorCtr="0"/>
          <a:lstStyle>
            <a:lvl1pPr algn="l" defTabSz="957263" rtl="0" eaLnBrk="1" fontAlgn="base" hangingPunct="1">
              <a:lnSpc>
                <a:spcPct val="120000"/>
              </a:lnSpc>
              <a:spcBef>
                <a:spcPct val="0"/>
              </a:spcBef>
              <a:spcAft>
                <a:spcPct val="0"/>
              </a:spcAft>
              <a:defRPr lang="en-GB" sz="1800" b="1" baseline="0" dirty="0">
                <a:solidFill>
                  <a:schemeClr val="tx1"/>
                </a:solidFill>
                <a:latin typeface="+mj-lt"/>
                <a:ea typeface="MS PGothic" pitchFamily="34" charset="-128"/>
                <a:cs typeface="Arial Unicode MS" pitchFamily="34" charset="-128"/>
              </a:defRPr>
            </a:lvl1pPr>
          </a:lstStyle>
          <a:p>
            <a:r>
              <a:rPr lang="en-GB" dirty="0"/>
              <a:t>Main text</a:t>
            </a:r>
          </a:p>
        </p:txBody>
      </p:sp>
      <p:sp>
        <p:nvSpPr>
          <p:cNvPr id="12" name="Text Placeholder 11"/>
          <p:cNvSpPr>
            <a:spLocks noGrp="1"/>
          </p:cNvSpPr>
          <p:nvPr>
            <p:ph type="body" sz="quarter" idx="15" hasCustomPrompt="1"/>
          </p:nvPr>
        </p:nvSpPr>
        <p:spPr>
          <a:xfrm>
            <a:off x="245908" y="1051200"/>
            <a:ext cx="8649969" cy="576000"/>
          </a:xfrm>
          <a:prstGeom prst="rect">
            <a:avLst/>
          </a:prstGeom>
        </p:spPr>
        <p:txBody>
          <a:bodyPr lIns="0" tIns="0" rIns="0" bIns="0"/>
          <a:lstStyle>
            <a:lvl1pPr>
              <a:lnSpc>
                <a:spcPct val="112000"/>
              </a:lnSpc>
              <a:spcBef>
                <a:spcPts val="0"/>
              </a:spcBef>
              <a:spcAft>
                <a:spcPts val="0"/>
              </a:spcAft>
              <a:defRPr sz="1400" b="1" baseline="0">
                <a:latin typeface="+mj-lt"/>
                <a:ea typeface="MS PGothic" pitchFamily="34" charset="-128"/>
              </a:defRPr>
            </a:lvl1pPr>
          </a:lstStyle>
          <a:p>
            <a:pPr lvl="0"/>
            <a:r>
              <a:rPr lang="en-US" dirty="0"/>
              <a:t>Subheading text (optional)</a:t>
            </a:r>
            <a:br>
              <a:rPr lang="en-US" dirty="0"/>
            </a:br>
            <a:r>
              <a:rPr lang="en-US" dirty="0"/>
              <a:t>Subheading text (optional)</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ontent 5">
    <p:spTree>
      <p:nvGrpSpPr>
        <p:cNvPr id="1" name=""/>
        <p:cNvGrpSpPr/>
        <p:nvPr/>
      </p:nvGrpSpPr>
      <p:grpSpPr>
        <a:xfrm>
          <a:off x="0" y="0"/>
          <a:ext cx="0" cy="0"/>
          <a:chOff x="0" y="0"/>
          <a:chExt cx="0" cy="0"/>
        </a:xfrm>
      </p:grpSpPr>
      <p:sp>
        <p:nvSpPr>
          <p:cNvPr id="18" name="Content Placeholder 3"/>
          <p:cNvSpPr>
            <a:spLocks noGrp="1"/>
          </p:cNvSpPr>
          <p:nvPr>
            <p:ph sz="half" idx="29" hasCustomPrompt="1"/>
          </p:nvPr>
        </p:nvSpPr>
        <p:spPr>
          <a:xfrm>
            <a:off x="245908" y="3526356"/>
            <a:ext cx="8649969" cy="1375200"/>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23" name="Content Placeholder 3"/>
          <p:cNvSpPr>
            <a:spLocks noGrp="1"/>
          </p:cNvSpPr>
          <p:nvPr>
            <p:ph sz="half" idx="30" hasCustomPrompt="1"/>
          </p:nvPr>
        </p:nvSpPr>
        <p:spPr>
          <a:xfrm>
            <a:off x="245908" y="5142232"/>
            <a:ext cx="8649969" cy="1386327"/>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22" name="Subheader Placeholder"/>
          <p:cNvSpPr>
            <a:spLocks noGrp="1"/>
          </p:cNvSpPr>
          <p:nvPr>
            <p:ph type="body" sz="quarter" idx="14" hasCustomPrompt="1"/>
          </p:nvPr>
        </p:nvSpPr>
        <p:spPr>
          <a:xfrm>
            <a:off x="245908" y="6525344"/>
            <a:ext cx="7908923" cy="231856"/>
          </a:xfrm>
          <a:prstGeom prst="rect">
            <a:avLst/>
          </a:prstGeom>
        </p:spPr>
        <p:txBody>
          <a:bodyPr lIns="0" tIns="0" rIns="0" bIns="0" anchor="b" anchorCtr="0"/>
          <a:lstStyle>
            <a:lvl1pPr marL="228600" indent="-228600">
              <a:spcBef>
                <a:spcPts val="0"/>
              </a:spcBef>
              <a:spcAft>
                <a:spcPts val="0"/>
              </a:spcAft>
              <a:buClrTx/>
              <a:buFontTx/>
              <a:buNone/>
              <a:defRPr lang="en-GB" sz="700" i="1" baseline="0" dirty="0" smtClean="0">
                <a:solidFill>
                  <a:schemeClr val="tx1"/>
                </a:solidFill>
                <a:latin typeface="+mn-lt"/>
                <a:ea typeface="MS PGothic" pitchFamily="34" charset="-128"/>
                <a:cs typeface="Arial Unicode MS" pitchFamily="34" charset="-128"/>
              </a:defRPr>
            </a:lvl1pPr>
          </a:lstStyle>
          <a:p>
            <a:pPr marL="228600" lvl="0" indent="-228600" algn="l" defTabSz="957263" rtl="0" eaLnBrk="1" fontAlgn="base" hangingPunct="1">
              <a:lnSpc>
                <a:spcPct val="120000"/>
              </a:lnSpc>
              <a:spcBef>
                <a:spcPts val="0"/>
              </a:spcBef>
              <a:spcAft>
                <a:spcPts val="0"/>
              </a:spcAft>
              <a:buClrTx/>
              <a:buFontTx/>
              <a:buNone/>
            </a:pPr>
            <a:r>
              <a:rPr lang="en-GB" dirty="0"/>
              <a:t>Source / Disclaimer / Annotations: </a:t>
            </a:r>
          </a:p>
        </p:txBody>
      </p:sp>
      <p:sp>
        <p:nvSpPr>
          <p:cNvPr id="12" name="Content Placeholder 3"/>
          <p:cNvSpPr>
            <a:spLocks noGrp="1"/>
          </p:cNvSpPr>
          <p:nvPr>
            <p:ph sz="half" idx="31" hasCustomPrompt="1"/>
          </p:nvPr>
        </p:nvSpPr>
        <p:spPr>
          <a:xfrm>
            <a:off x="245908" y="1900800"/>
            <a:ext cx="8649969" cy="1375200"/>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16" name="Slide Number Placeholder"/>
          <p:cNvSpPr>
            <a:spLocks noGrp="1"/>
          </p:cNvSpPr>
          <p:nvPr>
            <p:ph type="ftr" sz="quarter" idx="3"/>
          </p:nvPr>
        </p:nvSpPr>
        <p:spPr>
          <a:xfrm>
            <a:off x="8154831" y="6525344"/>
            <a:ext cx="734548" cy="230400"/>
          </a:xfrm>
          <a:prstGeom prst="rect">
            <a:avLst/>
          </a:prstGeom>
        </p:spPr>
        <p:txBody>
          <a:bodyPr lIns="0" tIns="0" rIns="18000" bIns="18000" anchor="ctr"/>
          <a:lstStyle>
            <a:lvl1pPr algn="ctr">
              <a:defRPr sz="1000">
                <a:solidFill>
                  <a:schemeClr val="accent2"/>
                </a:solidFill>
              </a:defRPr>
            </a:lvl1pPr>
          </a:lstStyle>
          <a:p>
            <a:pPr algn="r"/>
            <a:fld id="{F96A6800-FFF6-4ED7-8C1A-BE1D2596D2A3}" type="slidenum">
              <a:rPr lang="en-GB" smtClean="0"/>
              <a:pPr algn="r"/>
              <a:t>‹#›</a:t>
            </a:fld>
            <a:endParaRPr lang="en-GB" dirty="0"/>
          </a:p>
        </p:txBody>
      </p:sp>
      <p:sp>
        <p:nvSpPr>
          <p:cNvPr id="13" name="Text Placeholder 2"/>
          <p:cNvSpPr>
            <a:spLocks noGrp="1"/>
          </p:cNvSpPr>
          <p:nvPr>
            <p:ph type="body" idx="1" hasCustomPrompt="1"/>
          </p:nvPr>
        </p:nvSpPr>
        <p:spPr>
          <a:xfrm>
            <a:off x="245908" y="1684068"/>
            <a:ext cx="8649969"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0" fontAlgn="base" hangingPunct="0">
              <a:lnSpc>
                <a:spcPct val="120000"/>
              </a:lnSpc>
              <a:spcBef>
                <a:spcPct val="0"/>
              </a:spcBef>
              <a:spcAft>
                <a:spcPct val="0"/>
              </a:spcAft>
              <a:buClr>
                <a:srgbClr val="CC3300"/>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19" name="Text Placeholder 2"/>
          <p:cNvSpPr>
            <a:spLocks noGrp="1"/>
          </p:cNvSpPr>
          <p:nvPr>
            <p:ph type="body" idx="32" hasCustomPrompt="1"/>
          </p:nvPr>
        </p:nvSpPr>
        <p:spPr>
          <a:xfrm>
            <a:off x="245908" y="3311676"/>
            <a:ext cx="8649969"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0" fontAlgn="base" hangingPunct="0">
              <a:lnSpc>
                <a:spcPct val="120000"/>
              </a:lnSpc>
              <a:spcBef>
                <a:spcPct val="0"/>
              </a:spcBef>
              <a:spcAft>
                <a:spcPct val="0"/>
              </a:spcAft>
              <a:buClr>
                <a:srgbClr val="CC3300"/>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21" name="Text Placeholder 2"/>
          <p:cNvSpPr>
            <a:spLocks noGrp="1"/>
          </p:cNvSpPr>
          <p:nvPr>
            <p:ph type="body" idx="33" hasCustomPrompt="1"/>
          </p:nvPr>
        </p:nvSpPr>
        <p:spPr>
          <a:xfrm>
            <a:off x="245908" y="4931308"/>
            <a:ext cx="8649969"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0" fontAlgn="base" hangingPunct="0">
              <a:lnSpc>
                <a:spcPct val="120000"/>
              </a:lnSpc>
              <a:spcBef>
                <a:spcPct val="0"/>
              </a:spcBef>
              <a:spcAft>
                <a:spcPct val="0"/>
              </a:spcAft>
              <a:buClr>
                <a:srgbClr val="CC3300"/>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15" name="Slide Header Placeholder"/>
          <p:cNvSpPr>
            <a:spLocks noGrp="1"/>
          </p:cNvSpPr>
          <p:nvPr>
            <p:ph type="title" hasCustomPrompt="1"/>
          </p:nvPr>
        </p:nvSpPr>
        <p:spPr>
          <a:xfrm>
            <a:off x="1897200" y="58138"/>
            <a:ext cx="5554800" cy="720000"/>
          </a:xfrm>
          <a:prstGeom prst="rect">
            <a:avLst/>
          </a:prstGeom>
        </p:spPr>
        <p:txBody>
          <a:bodyPr lIns="0" tIns="0" rIns="0" bIns="0" anchor="b" anchorCtr="0"/>
          <a:lstStyle>
            <a:lvl1pPr algn="l" defTabSz="957263" rtl="0" eaLnBrk="1" fontAlgn="base" hangingPunct="1">
              <a:lnSpc>
                <a:spcPct val="120000"/>
              </a:lnSpc>
              <a:spcBef>
                <a:spcPct val="0"/>
              </a:spcBef>
              <a:spcAft>
                <a:spcPct val="0"/>
              </a:spcAft>
              <a:defRPr lang="en-GB" sz="1800" b="1" baseline="0" dirty="0">
                <a:solidFill>
                  <a:schemeClr val="tx1"/>
                </a:solidFill>
                <a:latin typeface="+mj-lt"/>
                <a:ea typeface="MS PGothic" pitchFamily="34" charset="-128"/>
                <a:cs typeface="Arial Unicode MS" pitchFamily="34" charset="-128"/>
              </a:defRPr>
            </a:lvl1pPr>
          </a:lstStyle>
          <a:p>
            <a:r>
              <a:rPr lang="en-GB" dirty="0"/>
              <a:t>Main text</a:t>
            </a:r>
          </a:p>
        </p:txBody>
      </p:sp>
      <p:sp>
        <p:nvSpPr>
          <p:cNvPr id="17" name="Text Placeholder 11"/>
          <p:cNvSpPr>
            <a:spLocks noGrp="1"/>
          </p:cNvSpPr>
          <p:nvPr>
            <p:ph type="body" sz="quarter" idx="15" hasCustomPrompt="1"/>
          </p:nvPr>
        </p:nvSpPr>
        <p:spPr>
          <a:xfrm>
            <a:off x="245908" y="1051200"/>
            <a:ext cx="8649969" cy="576000"/>
          </a:xfrm>
          <a:prstGeom prst="rect">
            <a:avLst/>
          </a:prstGeom>
        </p:spPr>
        <p:txBody>
          <a:bodyPr lIns="0" tIns="0" rIns="0" bIns="0"/>
          <a:lstStyle>
            <a:lvl1pPr>
              <a:lnSpc>
                <a:spcPct val="112000"/>
              </a:lnSpc>
              <a:spcBef>
                <a:spcPts val="0"/>
              </a:spcBef>
              <a:spcAft>
                <a:spcPts val="0"/>
              </a:spcAft>
              <a:defRPr sz="1400" b="1" baseline="0">
                <a:latin typeface="+mj-lt"/>
                <a:ea typeface="MS PGothic" pitchFamily="34" charset="-128"/>
              </a:defRPr>
            </a:lvl1pPr>
          </a:lstStyle>
          <a:p>
            <a:pPr lvl="0"/>
            <a:r>
              <a:rPr lang="en-US" dirty="0"/>
              <a:t>Subheading text (optional)</a:t>
            </a:r>
            <a:br>
              <a:rPr lang="en-US" dirty="0"/>
            </a:br>
            <a:r>
              <a:rPr lang="en-US" dirty="0"/>
              <a:t>Subheading text (optional)</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ontent 6">
    <p:spTree>
      <p:nvGrpSpPr>
        <p:cNvPr id="1" name=""/>
        <p:cNvGrpSpPr/>
        <p:nvPr/>
      </p:nvGrpSpPr>
      <p:grpSpPr>
        <a:xfrm>
          <a:off x="0" y="0"/>
          <a:ext cx="0" cy="0"/>
          <a:chOff x="0" y="0"/>
          <a:chExt cx="0" cy="0"/>
        </a:xfrm>
      </p:grpSpPr>
      <p:sp>
        <p:nvSpPr>
          <p:cNvPr id="26" name="Subheader Placeholder"/>
          <p:cNvSpPr>
            <a:spLocks noGrp="1"/>
          </p:cNvSpPr>
          <p:nvPr>
            <p:ph type="body" sz="quarter" idx="14" hasCustomPrompt="1"/>
          </p:nvPr>
        </p:nvSpPr>
        <p:spPr>
          <a:xfrm>
            <a:off x="245908" y="6525344"/>
            <a:ext cx="7908923" cy="230400"/>
          </a:xfrm>
          <a:prstGeom prst="rect">
            <a:avLst/>
          </a:prstGeom>
        </p:spPr>
        <p:txBody>
          <a:bodyPr lIns="0" tIns="0" rIns="0" bIns="0" anchor="b" anchorCtr="0"/>
          <a:lstStyle>
            <a:lvl1pPr marL="228600" indent="-228600">
              <a:spcBef>
                <a:spcPts val="0"/>
              </a:spcBef>
              <a:spcAft>
                <a:spcPts val="0"/>
              </a:spcAft>
              <a:buClrTx/>
              <a:buFontTx/>
              <a:buNone/>
              <a:defRPr lang="en-GB" sz="700" i="1" baseline="0" dirty="0" smtClean="0">
                <a:solidFill>
                  <a:schemeClr val="tx1"/>
                </a:solidFill>
                <a:latin typeface="+mn-lt"/>
                <a:ea typeface="MS PGothic" pitchFamily="34" charset="-128"/>
                <a:cs typeface="Arial Unicode MS" pitchFamily="34" charset="-128"/>
              </a:defRPr>
            </a:lvl1pPr>
          </a:lstStyle>
          <a:p>
            <a:pPr marL="228600" lvl="0" indent="-228600" algn="l" defTabSz="957263" rtl="0" eaLnBrk="1" fontAlgn="base" hangingPunct="1">
              <a:lnSpc>
                <a:spcPct val="120000"/>
              </a:lnSpc>
              <a:spcBef>
                <a:spcPts val="0"/>
              </a:spcBef>
              <a:spcAft>
                <a:spcPts val="0"/>
              </a:spcAft>
              <a:buClrTx/>
              <a:buFontTx/>
              <a:buNone/>
            </a:pPr>
            <a:r>
              <a:rPr lang="en-GB" dirty="0"/>
              <a:t>Source / Disclaimer / Annotations: </a:t>
            </a:r>
          </a:p>
        </p:txBody>
      </p:sp>
      <p:sp>
        <p:nvSpPr>
          <p:cNvPr id="27" name="Content Placeholder 3"/>
          <p:cNvSpPr>
            <a:spLocks noGrp="1"/>
          </p:cNvSpPr>
          <p:nvPr>
            <p:ph sz="half" idx="2" hasCustomPrompt="1"/>
          </p:nvPr>
        </p:nvSpPr>
        <p:spPr>
          <a:xfrm>
            <a:off x="245907" y="1900800"/>
            <a:ext cx="4256862" cy="1382400"/>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35" name="Content Placeholder 3"/>
          <p:cNvSpPr>
            <a:spLocks noGrp="1"/>
          </p:cNvSpPr>
          <p:nvPr>
            <p:ph sz="half" idx="19" hasCustomPrompt="1"/>
          </p:nvPr>
        </p:nvSpPr>
        <p:spPr>
          <a:xfrm>
            <a:off x="4639015" y="1900800"/>
            <a:ext cx="4256862" cy="1382400"/>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38" name="Content Placeholder 3"/>
          <p:cNvSpPr>
            <a:spLocks noGrp="1"/>
          </p:cNvSpPr>
          <p:nvPr>
            <p:ph sz="half" idx="43" hasCustomPrompt="1"/>
          </p:nvPr>
        </p:nvSpPr>
        <p:spPr>
          <a:xfrm>
            <a:off x="245907" y="3525717"/>
            <a:ext cx="4256862" cy="1382400"/>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39" name="Content Placeholder 3"/>
          <p:cNvSpPr>
            <a:spLocks noGrp="1"/>
          </p:cNvSpPr>
          <p:nvPr>
            <p:ph sz="half" idx="44" hasCustomPrompt="1"/>
          </p:nvPr>
        </p:nvSpPr>
        <p:spPr>
          <a:xfrm>
            <a:off x="4639015" y="3525717"/>
            <a:ext cx="4256862" cy="1382400"/>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46" name="Content Placeholder 3"/>
          <p:cNvSpPr>
            <a:spLocks noGrp="1"/>
          </p:cNvSpPr>
          <p:nvPr>
            <p:ph sz="half" idx="47" hasCustomPrompt="1"/>
          </p:nvPr>
        </p:nvSpPr>
        <p:spPr>
          <a:xfrm>
            <a:off x="245907" y="5153961"/>
            <a:ext cx="4256862" cy="1382400"/>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47" name="Content Placeholder 3"/>
          <p:cNvSpPr>
            <a:spLocks noGrp="1"/>
          </p:cNvSpPr>
          <p:nvPr>
            <p:ph sz="half" idx="48" hasCustomPrompt="1"/>
          </p:nvPr>
        </p:nvSpPr>
        <p:spPr>
          <a:xfrm>
            <a:off x="4639015" y="5153961"/>
            <a:ext cx="4256862" cy="1382400"/>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18" name="Slide Number Placeholder"/>
          <p:cNvSpPr>
            <a:spLocks noGrp="1"/>
          </p:cNvSpPr>
          <p:nvPr>
            <p:ph type="ftr" sz="quarter" idx="3"/>
          </p:nvPr>
        </p:nvSpPr>
        <p:spPr>
          <a:xfrm>
            <a:off x="8154831" y="6525344"/>
            <a:ext cx="734548" cy="230400"/>
          </a:xfrm>
          <a:prstGeom prst="rect">
            <a:avLst/>
          </a:prstGeom>
        </p:spPr>
        <p:txBody>
          <a:bodyPr lIns="0" tIns="0" rIns="18000" bIns="18000" anchor="ctr"/>
          <a:lstStyle>
            <a:lvl1pPr algn="ctr">
              <a:defRPr sz="1000">
                <a:solidFill>
                  <a:schemeClr val="accent2"/>
                </a:solidFill>
              </a:defRPr>
            </a:lvl1pPr>
          </a:lstStyle>
          <a:p>
            <a:pPr algn="r"/>
            <a:fld id="{F96A6800-FFF6-4ED7-8C1A-BE1D2596D2A3}" type="slidenum">
              <a:rPr lang="en-GB" smtClean="0"/>
              <a:pPr algn="r"/>
              <a:t>‹#›</a:t>
            </a:fld>
            <a:endParaRPr lang="en-GB" dirty="0"/>
          </a:p>
        </p:txBody>
      </p:sp>
      <p:sp>
        <p:nvSpPr>
          <p:cNvPr id="20" name="Text Placeholder 2"/>
          <p:cNvSpPr>
            <a:spLocks noGrp="1"/>
          </p:cNvSpPr>
          <p:nvPr>
            <p:ph type="body" idx="1" hasCustomPrompt="1"/>
          </p:nvPr>
        </p:nvSpPr>
        <p:spPr>
          <a:xfrm>
            <a:off x="245907" y="1684068"/>
            <a:ext cx="4256862"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0" fontAlgn="base" hangingPunct="0">
              <a:lnSpc>
                <a:spcPct val="120000"/>
              </a:lnSpc>
              <a:spcBef>
                <a:spcPct val="0"/>
              </a:spcBef>
              <a:spcAft>
                <a:spcPct val="0"/>
              </a:spcAft>
              <a:buClr>
                <a:srgbClr val="CC3300"/>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22" name="Text Placeholder 2"/>
          <p:cNvSpPr>
            <a:spLocks noGrp="1"/>
          </p:cNvSpPr>
          <p:nvPr>
            <p:ph type="body" idx="49" hasCustomPrompt="1"/>
          </p:nvPr>
        </p:nvSpPr>
        <p:spPr>
          <a:xfrm>
            <a:off x="245907" y="3311676"/>
            <a:ext cx="4256862"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0" fontAlgn="base" hangingPunct="0">
              <a:lnSpc>
                <a:spcPct val="120000"/>
              </a:lnSpc>
              <a:spcBef>
                <a:spcPct val="0"/>
              </a:spcBef>
              <a:spcAft>
                <a:spcPct val="0"/>
              </a:spcAft>
              <a:buClr>
                <a:srgbClr val="CC3300"/>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31" name="Text Placeholder 2"/>
          <p:cNvSpPr>
            <a:spLocks noGrp="1"/>
          </p:cNvSpPr>
          <p:nvPr>
            <p:ph type="body" idx="50" hasCustomPrompt="1"/>
          </p:nvPr>
        </p:nvSpPr>
        <p:spPr>
          <a:xfrm>
            <a:off x="245907" y="4943500"/>
            <a:ext cx="4256862"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0" fontAlgn="base" hangingPunct="0">
              <a:lnSpc>
                <a:spcPct val="120000"/>
              </a:lnSpc>
              <a:spcBef>
                <a:spcPct val="0"/>
              </a:spcBef>
              <a:spcAft>
                <a:spcPct val="0"/>
              </a:spcAft>
              <a:buClr>
                <a:srgbClr val="CC3300"/>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32" name="Text Placeholder 2"/>
          <p:cNvSpPr>
            <a:spLocks noGrp="1"/>
          </p:cNvSpPr>
          <p:nvPr>
            <p:ph type="body" idx="51" hasCustomPrompt="1"/>
          </p:nvPr>
        </p:nvSpPr>
        <p:spPr>
          <a:xfrm>
            <a:off x="4639547" y="1684068"/>
            <a:ext cx="4256862"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0" fontAlgn="base" hangingPunct="0">
              <a:lnSpc>
                <a:spcPct val="120000"/>
              </a:lnSpc>
              <a:spcBef>
                <a:spcPct val="0"/>
              </a:spcBef>
              <a:spcAft>
                <a:spcPct val="0"/>
              </a:spcAft>
              <a:buClr>
                <a:srgbClr val="CC3300"/>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33" name="Text Placeholder 2"/>
          <p:cNvSpPr>
            <a:spLocks noGrp="1"/>
          </p:cNvSpPr>
          <p:nvPr>
            <p:ph type="body" idx="52" hasCustomPrompt="1"/>
          </p:nvPr>
        </p:nvSpPr>
        <p:spPr>
          <a:xfrm>
            <a:off x="4639547" y="3311676"/>
            <a:ext cx="4256862"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0" fontAlgn="base" hangingPunct="0">
              <a:lnSpc>
                <a:spcPct val="120000"/>
              </a:lnSpc>
              <a:spcBef>
                <a:spcPct val="0"/>
              </a:spcBef>
              <a:spcAft>
                <a:spcPct val="0"/>
              </a:spcAft>
              <a:buClr>
                <a:srgbClr val="CC3300"/>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34" name="Text Placeholder 2"/>
          <p:cNvSpPr>
            <a:spLocks noGrp="1"/>
          </p:cNvSpPr>
          <p:nvPr>
            <p:ph type="body" idx="53" hasCustomPrompt="1"/>
          </p:nvPr>
        </p:nvSpPr>
        <p:spPr>
          <a:xfrm>
            <a:off x="4639547" y="4943500"/>
            <a:ext cx="4256862"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0" fontAlgn="base" hangingPunct="0">
              <a:lnSpc>
                <a:spcPct val="120000"/>
              </a:lnSpc>
              <a:spcBef>
                <a:spcPct val="0"/>
              </a:spcBef>
              <a:spcAft>
                <a:spcPct val="0"/>
              </a:spcAft>
              <a:buClr>
                <a:srgbClr val="CC3300"/>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21" name="Slide Header Placeholder"/>
          <p:cNvSpPr>
            <a:spLocks noGrp="1"/>
          </p:cNvSpPr>
          <p:nvPr>
            <p:ph type="title" hasCustomPrompt="1"/>
          </p:nvPr>
        </p:nvSpPr>
        <p:spPr>
          <a:xfrm>
            <a:off x="1897200" y="58138"/>
            <a:ext cx="5554800" cy="720000"/>
          </a:xfrm>
          <a:prstGeom prst="rect">
            <a:avLst/>
          </a:prstGeom>
        </p:spPr>
        <p:txBody>
          <a:bodyPr lIns="0" tIns="0" rIns="0" bIns="0" anchor="b" anchorCtr="0"/>
          <a:lstStyle>
            <a:lvl1pPr algn="l" defTabSz="957263" rtl="0" eaLnBrk="1" fontAlgn="base" hangingPunct="1">
              <a:lnSpc>
                <a:spcPct val="120000"/>
              </a:lnSpc>
              <a:spcBef>
                <a:spcPct val="0"/>
              </a:spcBef>
              <a:spcAft>
                <a:spcPct val="0"/>
              </a:spcAft>
              <a:defRPr lang="en-GB" sz="1800" b="1" baseline="0" dirty="0">
                <a:solidFill>
                  <a:schemeClr val="tx1"/>
                </a:solidFill>
                <a:latin typeface="+mj-lt"/>
                <a:ea typeface="MS PGothic" pitchFamily="34" charset="-128"/>
                <a:cs typeface="Arial Unicode MS" pitchFamily="34" charset="-128"/>
              </a:defRPr>
            </a:lvl1pPr>
          </a:lstStyle>
          <a:p>
            <a:r>
              <a:rPr lang="en-GB" dirty="0"/>
              <a:t>Main text</a:t>
            </a:r>
          </a:p>
        </p:txBody>
      </p:sp>
      <p:sp>
        <p:nvSpPr>
          <p:cNvPr id="23" name="Text Placeholder 11"/>
          <p:cNvSpPr>
            <a:spLocks noGrp="1"/>
          </p:cNvSpPr>
          <p:nvPr>
            <p:ph type="body" sz="quarter" idx="15" hasCustomPrompt="1"/>
          </p:nvPr>
        </p:nvSpPr>
        <p:spPr>
          <a:xfrm>
            <a:off x="245908" y="1051200"/>
            <a:ext cx="8649969" cy="576000"/>
          </a:xfrm>
          <a:prstGeom prst="rect">
            <a:avLst/>
          </a:prstGeom>
        </p:spPr>
        <p:txBody>
          <a:bodyPr lIns="0" tIns="0" rIns="0" bIns="0"/>
          <a:lstStyle>
            <a:lvl1pPr>
              <a:lnSpc>
                <a:spcPct val="112000"/>
              </a:lnSpc>
              <a:spcBef>
                <a:spcPts val="0"/>
              </a:spcBef>
              <a:spcAft>
                <a:spcPts val="0"/>
              </a:spcAft>
              <a:defRPr sz="1400" b="1" baseline="0">
                <a:latin typeface="+mj-lt"/>
                <a:ea typeface="MS PGothic" pitchFamily="34" charset="-128"/>
              </a:defRPr>
            </a:lvl1pPr>
          </a:lstStyle>
          <a:p>
            <a:pPr lvl="0"/>
            <a:r>
              <a:rPr lang="en-US" dirty="0"/>
              <a:t>Subheading text (optional)</a:t>
            </a:r>
            <a:br>
              <a:rPr lang="en-US" dirty="0"/>
            </a:br>
            <a:r>
              <a:rPr lang="en-US" dirty="0"/>
              <a:t>Subheading text (optional)</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ontent 7">
    <p:spTree>
      <p:nvGrpSpPr>
        <p:cNvPr id="1" name=""/>
        <p:cNvGrpSpPr/>
        <p:nvPr/>
      </p:nvGrpSpPr>
      <p:grpSpPr>
        <a:xfrm>
          <a:off x="0" y="0"/>
          <a:ext cx="0" cy="0"/>
          <a:chOff x="0" y="0"/>
          <a:chExt cx="0" cy="0"/>
        </a:xfrm>
      </p:grpSpPr>
      <p:sp>
        <p:nvSpPr>
          <p:cNvPr id="14" name="Content Placeholder 3"/>
          <p:cNvSpPr>
            <a:spLocks noGrp="1"/>
          </p:cNvSpPr>
          <p:nvPr>
            <p:ph sz="half" idx="36" hasCustomPrompt="1"/>
          </p:nvPr>
        </p:nvSpPr>
        <p:spPr>
          <a:xfrm>
            <a:off x="245907" y="1900800"/>
            <a:ext cx="2791385" cy="4583127"/>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20" name="Content Placeholder 3"/>
          <p:cNvSpPr>
            <a:spLocks noGrp="1"/>
          </p:cNvSpPr>
          <p:nvPr>
            <p:ph sz="half" idx="37" hasCustomPrompt="1"/>
          </p:nvPr>
        </p:nvSpPr>
        <p:spPr>
          <a:xfrm>
            <a:off x="6097846" y="1900800"/>
            <a:ext cx="2791385" cy="4583127"/>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23" name="Content Placeholder 3"/>
          <p:cNvSpPr>
            <a:spLocks noGrp="1"/>
          </p:cNvSpPr>
          <p:nvPr>
            <p:ph sz="half" idx="38" hasCustomPrompt="1"/>
          </p:nvPr>
        </p:nvSpPr>
        <p:spPr>
          <a:xfrm>
            <a:off x="3175200" y="1900800"/>
            <a:ext cx="2791385" cy="4583127"/>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24" name="Subheader Placeholder"/>
          <p:cNvSpPr>
            <a:spLocks noGrp="1"/>
          </p:cNvSpPr>
          <p:nvPr>
            <p:ph type="body" sz="quarter" idx="14" hasCustomPrompt="1"/>
          </p:nvPr>
        </p:nvSpPr>
        <p:spPr>
          <a:xfrm>
            <a:off x="245908" y="6525344"/>
            <a:ext cx="7908923" cy="231856"/>
          </a:xfrm>
          <a:prstGeom prst="rect">
            <a:avLst/>
          </a:prstGeom>
        </p:spPr>
        <p:txBody>
          <a:bodyPr lIns="0" tIns="0" rIns="0" bIns="0" anchor="b" anchorCtr="0"/>
          <a:lstStyle>
            <a:lvl1pPr marL="228600" indent="-228600">
              <a:spcBef>
                <a:spcPts val="0"/>
              </a:spcBef>
              <a:spcAft>
                <a:spcPts val="0"/>
              </a:spcAft>
              <a:buClrTx/>
              <a:buFontTx/>
              <a:buNone/>
              <a:defRPr lang="en-GB" sz="700" i="1" baseline="0" dirty="0" smtClean="0">
                <a:solidFill>
                  <a:schemeClr val="tx1"/>
                </a:solidFill>
                <a:latin typeface="+mn-lt"/>
                <a:ea typeface="MS PGothic" pitchFamily="34" charset="-128"/>
                <a:cs typeface="Arial Unicode MS" pitchFamily="34" charset="-128"/>
              </a:defRPr>
            </a:lvl1pPr>
          </a:lstStyle>
          <a:p>
            <a:pPr marL="228600" lvl="0" indent="-228600" algn="l" defTabSz="957263" rtl="0" eaLnBrk="1" fontAlgn="base" hangingPunct="1">
              <a:lnSpc>
                <a:spcPct val="120000"/>
              </a:lnSpc>
              <a:spcBef>
                <a:spcPts val="0"/>
              </a:spcBef>
              <a:spcAft>
                <a:spcPts val="0"/>
              </a:spcAft>
              <a:buClrTx/>
              <a:buFontTx/>
              <a:buNone/>
            </a:pPr>
            <a:r>
              <a:rPr lang="en-GB" dirty="0"/>
              <a:t>Source / Disclaimer / Annotations: </a:t>
            </a:r>
          </a:p>
        </p:txBody>
      </p:sp>
      <p:sp>
        <p:nvSpPr>
          <p:cNvPr id="13" name="Slide Number Placeholder"/>
          <p:cNvSpPr>
            <a:spLocks noGrp="1"/>
          </p:cNvSpPr>
          <p:nvPr>
            <p:ph type="ftr" sz="quarter" idx="3"/>
          </p:nvPr>
        </p:nvSpPr>
        <p:spPr>
          <a:xfrm>
            <a:off x="8154831" y="6525344"/>
            <a:ext cx="734548" cy="230400"/>
          </a:xfrm>
          <a:prstGeom prst="rect">
            <a:avLst/>
          </a:prstGeom>
        </p:spPr>
        <p:txBody>
          <a:bodyPr lIns="0" tIns="0" rIns="18000" bIns="18000" anchor="ctr"/>
          <a:lstStyle>
            <a:lvl1pPr algn="ctr">
              <a:defRPr sz="1000">
                <a:solidFill>
                  <a:schemeClr val="accent2"/>
                </a:solidFill>
              </a:defRPr>
            </a:lvl1pPr>
          </a:lstStyle>
          <a:p>
            <a:pPr algn="r"/>
            <a:fld id="{F96A6800-FFF6-4ED7-8C1A-BE1D2596D2A3}" type="slidenum">
              <a:rPr lang="en-GB" smtClean="0"/>
              <a:pPr algn="r"/>
              <a:t>‹#›</a:t>
            </a:fld>
            <a:endParaRPr lang="en-GB" dirty="0"/>
          </a:p>
        </p:txBody>
      </p:sp>
      <p:sp>
        <p:nvSpPr>
          <p:cNvPr id="15" name="Text Placeholder 2"/>
          <p:cNvSpPr>
            <a:spLocks noGrp="1"/>
          </p:cNvSpPr>
          <p:nvPr>
            <p:ph type="body" idx="1" hasCustomPrompt="1"/>
          </p:nvPr>
        </p:nvSpPr>
        <p:spPr>
          <a:xfrm>
            <a:off x="245907" y="1684068"/>
            <a:ext cx="2791385"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16" name="Text Placeholder 2"/>
          <p:cNvSpPr>
            <a:spLocks noGrp="1"/>
          </p:cNvSpPr>
          <p:nvPr>
            <p:ph type="body" idx="39" hasCustomPrompt="1"/>
          </p:nvPr>
        </p:nvSpPr>
        <p:spPr>
          <a:xfrm>
            <a:off x="3176175" y="1684068"/>
            <a:ext cx="2791385"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19" name="Text Placeholder 2"/>
          <p:cNvSpPr>
            <a:spLocks noGrp="1"/>
          </p:cNvSpPr>
          <p:nvPr>
            <p:ph type="body" idx="40" hasCustomPrompt="1"/>
          </p:nvPr>
        </p:nvSpPr>
        <p:spPr>
          <a:xfrm>
            <a:off x="6097329" y="1684068"/>
            <a:ext cx="2791385"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17" name="Slide Header Placeholder"/>
          <p:cNvSpPr>
            <a:spLocks noGrp="1"/>
          </p:cNvSpPr>
          <p:nvPr>
            <p:ph type="title" hasCustomPrompt="1"/>
          </p:nvPr>
        </p:nvSpPr>
        <p:spPr>
          <a:xfrm>
            <a:off x="1897200" y="58138"/>
            <a:ext cx="5554800" cy="720000"/>
          </a:xfrm>
          <a:prstGeom prst="rect">
            <a:avLst/>
          </a:prstGeom>
        </p:spPr>
        <p:txBody>
          <a:bodyPr lIns="0" tIns="0" rIns="0" bIns="0" anchor="b" anchorCtr="0"/>
          <a:lstStyle>
            <a:lvl1pPr algn="l" defTabSz="957263" rtl="0" eaLnBrk="1" fontAlgn="base" hangingPunct="1">
              <a:lnSpc>
                <a:spcPct val="120000"/>
              </a:lnSpc>
              <a:spcBef>
                <a:spcPct val="0"/>
              </a:spcBef>
              <a:spcAft>
                <a:spcPct val="0"/>
              </a:spcAft>
              <a:defRPr lang="en-GB" sz="1800" b="1" baseline="0" dirty="0">
                <a:solidFill>
                  <a:schemeClr val="tx1"/>
                </a:solidFill>
                <a:latin typeface="+mj-lt"/>
                <a:ea typeface="MS PGothic" pitchFamily="34" charset="-128"/>
                <a:cs typeface="Arial Unicode MS" pitchFamily="34" charset="-128"/>
              </a:defRPr>
            </a:lvl1pPr>
          </a:lstStyle>
          <a:p>
            <a:r>
              <a:rPr lang="en-GB" dirty="0"/>
              <a:t>Main text</a:t>
            </a:r>
          </a:p>
        </p:txBody>
      </p:sp>
      <p:sp>
        <p:nvSpPr>
          <p:cNvPr id="18" name="Text Placeholder 11"/>
          <p:cNvSpPr>
            <a:spLocks noGrp="1"/>
          </p:cNvSpPr>
          <p:nvPr>
            <p:ph type="body" sz="quarter" idx="15" hasCustomPrompt="1"/>
          </p:nvPr>
        </p:nvSpPr>
        <p:spPr>
          <a:xfrm>
            <a:off x="245908" y="1051200"/>
            <a:ext cx="8649969" cy="576000"/>
          </a:xfrm>
          <a:prstGeom prst="rect">
            <a:avLst/>
          </a:prstGeom>
        </p:spPr>
        <p:txBody>
          <a:bodyPr lIns="0" tIns="0" rIns="0" bIns="0"/>
          <a:lstStyle>
            <a:lvl1pPr>
              <a:lnSpc>
                <a:spcPct val="112000"/>
              </a:lnSpc>
              <a:spcBef>
                <a:spcPts val="0"/>
              </a:spcBef>
              <a:spcAft>
                <a:spcPts val="0"/>
              </a:spcAft>
              <a:defRPr sz="1400" b="1" baseline="0">
                <a:latin typeface="+mj-lt"/>
                <a:ea typeface="MS PGothic" pitchFamily="34" charset="-128"/>
              </a:defRPr>
            </a:lvl1pPr>
          </a:lstStyle>
          <a:p>
            <a:pPr lvl="0"/>
            <a:r>
              <a:rPr lang="en-US" dirty="0"/>
              <a:t>Subheading text (optional)</a:t>
            </a:r>
            <a:br>
              <a:rPr lang="en-US" dirty="0"/>
            </a:br>
            <a:r>
              <a:rPr lang="en-US" dirty="0"/>
              <a:t>Subheading text (optional)</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ontent 8">
    <p:spTree>
      <p:nvGrpSpPr>
        <p:cNvPr id="1" name=""/>
        <p:cNvGrpSpPr/>
        <p:nvPr/>
      </p:nvGrpSpPr>
      <p:grpSpPr>
        <a:xfrm>
          <a:off x="0" y="0"/>
          <a:ext cx="0" cy="0"/>
          <a:chOff x="0" y="0"/>
          <a:chExt cx="0" cy="0"/>
        </a:xfrm>
      </p:grpSpPr>
      <p:sp>
        <p:nvSpPr>
          <p:cNvPr id="25" name="Subheader Placeholder"/>
          <p:cNvSpPr>
            <a:spLocks noGrp="1"/>
          </p:cNvSpPr>
          <p:nvPr>
            <p:ph type="body" sz="quarter" idx="14" hasCustomPrompt="1"/>
          </p:nvPr>
        </p:nvSpPr>
        <p:spPr>
          <a:xfrm>
            <a:off x="245908" y="6525344"/>
            <a:ext cx="7908923" cy="231856"/>
          </a:xfrm>
          <a:prstGeom prst="rect">
            <a:avLst/>
          </a:prstGeom>
        </p:spPr>
        <p:txBody>
          <a:bodyPr lIns="0" tIns="0" rIns="0" bIns="0" anchor="b" anchorCtr="0"/>
          <a:lstStyle>
            <a:lvl1pPr marL="228600" indent="-228600">
              <a:spcBef>
                <a:spcPts val="0"/>
              </a:spcBef>
              <a:spcAft>
                <a:spcPts val="0"/>
              </a:spcAft>
              <a:buClrTx/>
              <a:buFontTx/>
              <a:buNone/>
              <a:defRPr lang="en-GB" sz="700" i="1" baseline="0" dirty="0" smtClean="0">
                <a:solidFill>
                  <a:schemeClr val="tx1"/>
                </a:solidFill>
                <a:latin typeface="+mn-lt"/>
                <a:ea typeface="MS PGothic" pitchFamily="34" charset="-128"/>
                <a:cs typeface="Arial Unicode MS" pitchFamily="34" charset="-128"/>
              </a:defRPr>
            </a:lvl1pPr>
          </a:lstStyle>
          <a:p>
            <a:pPr marL="228600" lvl="0" indent="-228600" algn="l" defTabSz="957263" rtl="0" eaLnBrk="1" fontAlgn="base" hangingPunct="1">
              <a:lnSpc>
                <a:spcPct val="120000"/>
              </a:lnSpc>
              <a:spcBef>
                <a:spcPts val="0"/>
              </a:spcBef>
              <a:spcAft>
                <a:spcPts val="0"/>
              </a:spcAft>
              <a:buClrTx/>
              <a:buFontTx/>
              <a:buNone/>
            </a:pPr>
            <a:r>
              <a:rPr lang="en-GB" dirty="0"/>
              <a:t>Source / Disclaimer / Annotations: </a:t>
            </a:r>
          </a:p>
        </p:txBody>
      </p:sp>
      <p:sp>
        <p:nvSpPr>
          <p:cNvPr id="29" name="Content Placeholder 3"/>
          <p:cNvSpPr>
            <a:spLocks noGrp="1"/>
          </p:cNvSpPr>
          <p:nvPr>
            <p:ph sz="half" idx="36" hasCustomPrompt="1"/>
          </p:nvPr>
        </p:nvSpPr>
        <p:spPr>
          <a:xfrm>
            <a:off x="245907" y="1900799"/>
            <a:ext cx="2791385" cy="2170800"/>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30" name="Content Placeholder 3"/>
          <p:cNvSpPr>
            <a:spLocks noGrp="1"/>
          </p:cNvSpPr>
          <p:nvPr>
            <p:ph sz="half" idx="37" hasCustomPrompt="1"/>
          </p:nvPr>
        </p:nvSpPr>
        <p:spPr>
          <a:xfrm>
            <a:off x="6097846" y="1900799"/>
            <a:ext cx="2791385" cy="2170800"/>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37" name="Content Placeholder 3"/>
          <p:cNvSpPr>
            <a:spLocks noGrp="1"/>
          </p:cNvSpPr>
          <p:nvPr>
            <p:ph sz="half" idx="38" hasCustomPrompt="1"/>
          </p:nvPr>
        </p:nvSpPr>
        <p:spPr>
          <a:xfrm>
            <a:off x="3175200" y="1900799"/>
            <a:ext cx="2791385" cy="2170800"/>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41" name="Content Placeholder 3"/>
          <p:cNvSpPr>
            <a:spLocks noGrp="1"/>
          </p:cNvSpPr>
          <p:nvPr>
            <p:ph sz="half" idx="39" hasCustomPrompt="1"/>
          </p:nvPr>
        </p:nvSpPr>
        <p:spPr>
          <a:xfrm>
            <a:off x="245907" y="4324854"/>
            <a:ext cx="2791385" cy="2178000"/>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42" name="Content Placeholder 3"/>
          <p:cNvSpPr>
            <a:spLocks noGrp="1"/>
          </p:cNvSpPr>
          <p:nvPr>
            <p:ph sz="half" idx="40" hasCustomPrompt="1"/>
          </p:nvPr>
        </p:nvSpPr>
        <p:spPr>
          <a:xfrm>
            <a:off x="6097846" y="4324854"/>
            <a:ext cx="2791385" cy="2178000"/>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43" name="Content Placeholder 3"/>
          <p:cNvSpPr>
            <a:spLocks noGrp="1"/>
          </p:cNvSpPr>
          <p:nvPr>
            <p:ph sz="half" idx="41" hasCustomPrompt="1"/>
          </p:nvPr>
        </p:nvSpPr>
        <p:spPr>
          <a:xfrm>
            <a:off x="3175200" y="4324854"/>
            <a:ext cx="2791385" cy="2178000"/>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21" name="Slide Number Placeholder"/>
          <p:cNvSpPr>
            <a:spLocks noGrp="1"/>
          </p:cNvSpPr>
          <p:nvPr>
            <p:ph type="ftr" sz="quarter" idx="3"/>
          </p:nvPr>
        </p:nvSpPr>
        <p:spPr>
          <a:xfrm>
            <a:off x="8154831" y="6525344"/>
            <a:ext cx="734548" cy="230400"/>
          </a:xfrm>
          <a:prstGeom prst="rect">
            <a:avLst/>
          </a:prstGeom>
        </p:spPr>
        <p:txBody>
          <a:bodyPr lIns="0" tIns="0" rIns="18000" bIns="18000" anchor="ctr"/>
          <a:lstStyle>
            <a:lvl1pPr algn="ctr">
              <a:defRPr sz="1000">
                <a:solidFill>
                  <a:schemeClr val="accent2"/>
                </a:solidFill>
              </a:defRPr>
            </a:lvl1pPr>
          </a:lstStyle>
          <a:p>
            <a:pPr algn="r"/>
            <a:fld id="{F96A6800-FFF6-4ED7-8C1A-BE1D2596D2A3}" type="slidenum">
              <a:rPr lang="en-GB" smtClean="0"/>
              <a:pPr algn="r"/>
              <a:t>‹#›</a:t>
            </a:fld>
            <a:endParaRPr lang="en-GB" dirty="0"/>
          </a:p>
        </p:txBody>
      </p:sp>
      <p:sp>
        <p:nvSpPr>
          <p:cNvPr id="36" name="Text Placeholder 2"/>
          <p:cNvSpPr>
            <a:spLocks noGrp="1"/>
          </p:cNvSpPr>
          <p:nvPr>
            <p:ph type="body" idx="1" hasCustomPrompt="1"/>
          </p:nvPr>
        </p:nvSpPr>
        <p:spPr>
          <a:xfrm>
            <a:off x="245907" y="1684068"/>
            <a:ext cx="2791385"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38" name="Text Placeholder 2"/>
          <p:cNvSpPr>
            <a:spLocks noGrp="1"/>
          </p:cNvSpPr>
          <p:nvPr>
            <p:ph type="body" idx="42" hasCustomPrompt="1"/>
          </p:nvPr>
        </p:nvSpPr>
        <p:spPr>
          <a:xfrm>
            <a:off x="3176175" y="1684068"/>
            <a:ext cx="2791385"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39" name="Text Placeholder 2"/>
          <p:cNvSpPr>
            <a:spLocks noGrp="1"/>
          </p:cNvSpPr>
          <p:nvPr>
            <p:ph type="body" idx="43" hasCustomPrompt="1"/>
          </p:nvPr>
        </p:nvSpPr>
        <p:spPr>
          <a:xfrm>
            <a:off x="6097329" y="1684068"/>
            <a:ext cx="2791385"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40" name="Text Placeholder 2"/>
          <p:cNvSpPr>
            <a:spLocks noGrp="1"/>
          </p:cNvSpPr>
          <p:nvPr>
            <p:ph type="body" idx="44" hasCustomPrompt="1"/>
          </p:nvPr>
        </p:nvSpPr>
        <p:spPr>
          <a:xfrm>
            <a:off x="245907" y="4116348"/>
            <a:ext cx="2791385"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44" name="Text Placeholder 2"/>
          <p:cNvSpPr>
            <a:spLocks noGrp="1"/>
          </p:cNvSpPr>
          <p:nvPr>
            <p:ph type="body" idx="45" hasCustomPrompt="1"/>
          </p:nvPr>
        </p:nvSpPr>
        <p:spPr>
          <a:xfrm>
            <a:off x="3176175" y="4116348"/>
            <a:ext cx="2791385"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45" name="Text Placeholder 2"/>
          <p:cNvSpPr>
            <a:spLocks noGrp="1"/>
          </p:cNvSpPr>
          <p:nvPr>
            <p:ph type="body" idx="46" hasCustomPrompt="1"/>
          </p:nvPr>
        </p:nvSpPr>
        <p:spPr>
          <a:xfrm>
            <a:off x="6097329" y="4116348"/>
            <a:ext cx="2791385"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19" name="Slide Header Placeholder"/>
          <p:cNvSpPr>
            <a:spLocks noGrp="1"/>
          </p:cNvSpPr>
          <p:nvPr>
            <p:ph type="title" hasCustomPrompt="1"/>
          </p:nvPr>
        </p:nvSpPr>
        <p:spPr>
          <a:xfrm>
            <a:off x="1897200" y="58138"/>
            <a:ext cx="5554800" cy="720000"/>
          </a:xfrm>
          <a:prstGeom prst="rect">
            <a:avLst/>
          </a:prstGeom>
        </p:spPr>
        <p:txBody>
          <a:bodyPr lIns="0" tIns="0" rIns="0" bIns="0" anchor="b" anchorCtr="0"/>
          <a:lstStyle>
            <a:lvl1pPr algn="l" defTabSz="957263" rtl="0" eaLnBrk="1" fontAlgn="base" hangingPunct="1">
              <a:lnSpc>
                <a:spcPct val="120000"/>
              </a:lnSpc>
              <a:spcBef>
                <a:spcPct val="0"/>
              </a:spcBef>
              <a:spcAft>
                <a:spcPct val="0"/>
              </a:spcAft>
              <a:defRPr lang="en-GB" sz="1800" b="1" baseline="0" dirty="0">
                <a:solidFill>
                  <a:schemeClr val="tx1"/>
                </a:solidFill>
                <a:latin typeface="+mj-lt"/>
                <a:ea typeface="MS PGothic" pitchFamily="34" charset="-128"/>
                <a:cs typeface="Arial Unicode MS" pitchFamily="34" charset="-128"/>
              </a:defRPr>
            </a:lvl1pPr>
          </a:lstStyle>
          <a:p>
            <a:r>
              <a:rPr lang="en-GB" dirty="0"/>
              <a:t>Main text</a:t>
            </a:r>
          </a:p>
        </p:txBody>
      </p:sp>
      <p:sp>
        <p:nvSpPr>
          <p:cNvPr id="20" name="Text Placeholder 11"/>
          <p:cNvSpPr>
            <a:spLocks noGrp="1"/>
          </p:cNvSpPr>
          <p:nvPr>
            <p:ph type="body" sz="quarter" idx="15" hasCustomPrompt="1"/>
          </p:nvPr>
        </p:nvSpPr>
        <p:spPr>
          <a:xfrm>
            <a:off x="245908" y="1051200"/>
            <a:ext cx="8649969" cy="576000"/>
          </a:xfrm>
          <a:prstGeom prst="rect">
            <a:avLst/>
          </a:prstGeom>
        </p:spPr>
        <p:txBody>
          <a:bodyPr lIns="0" tIns="0" rIns="0" bIns="0"/>
          <a:lstStyle>
            <a:lvl1pPr>
              <a:lnSpc>
                <a:spcPct val="112000"/>
              </a:lnSpc>
              <a:spcBef>
                <a:spcPts val="0"/>
              </a:spcBef>
              <a:spcAft>
                <a:spcPts val="0"/>
              </a:spcAft>
              <a:defRPr sz="1400" b="1" baseline="0">
                <a:latin typeface="+mj-lt"/>
                <a:ea typeface="MS PGothic" pitchFamily="34" charset="-128"/>
              </a:defRPr>
            </a:lvl1pPr>
          </a:lstStyle>
          <a:p>
            <a:pPr lvl="0"/>
            <a:r>
              <a:rPr lang="en-US" dirty="0"/>
              <a:t>Subheading text (optional)</a:t>
            </a:r>
            <a:br>
              <a:rPr lang="en-US" dirty="0"/>
            </a:br>
            <a:r>
              <a:rPr lang="en-US" dirty="0"/>
              <a:t>Subheading text (optional)</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ontent 9">
    <p:spTree>
      <p:nvGrpSpPr>
        <p:cNvPr id="1" name=""/>
        <p:cNvGrpSpPr/>
        <p:nvPr/>
      </p:nvGrpSpPr>
      <p:grpSpPr>
        <a:xfrm>
          <a:off x="0" y="0"/>
          <a:ext cx="0" cy="0"/>
          <a:chOff x="0" y="0"/>
          <a:chExt cx="0" cy="0"/>
        </a:xfrm>
      </p:grpSpPr>
      <p:sp>
        <p:nvSpPr>
          <p:cNvPr id="26" name="Subheader Placeholder"/>
          <p:cNvSpPr>
            <a:spLocks noGrp="1"/>
          </p:cNvSpPr>
          <p:nvPr>
            <p:ph type="body" sz="quarter" idx="14" hasCustomPrompt="1"/>
          </p:nvPr>
        </p:nvSpPr>
        <p:spPr>
          <a:xfrm>
            <a:off x="245908" y="6525344"/>
            <a:ext cx="7908923" cy="231856"/>
          </a:xfrm>
          <a:prstGeom prst="rect">
            <a:avLst/>
          </a:prstGeom>
        </p:spPr>
        <p:txBody>
          <a:bodyPr lIns="0" tIns="0" rIns="0" bIns="0" anchor="b" anchorCtr="0"/>
          <a:lstStyle>
            <a:lvl1pPr marL="228600" indent="-228600">
              <a:spcBef>
                <a:spcPts val="0"/>
              </a:spcBef>
              <a:spcAft>
                <a:spcPts val="0"/>
              </a:spcAft>
              <a:buClrTx/>
              <a:buFontTx/>
              <a:buNone/>
              <a:defRPr lang="en-GB" sz="700" i="1" baseline="0" dirty="0" smtClean="0">
                <a:solidFill>
                  <a:schemeClr val="tx1"/>
                </a:solidFill>
                <a:latin typeface="+mn-lt"/>
                <a:ea typeface="MS PGothic" pitchFamily="34" charset="-128"/>
                <a:cs typeface="Arial Unicode MS" pitchFamily="34" charset="-128"/>
              </a:defRPr>
            </a:lvl1pPr>
          </a:lstStyle>
          <a:p>
            <a:pPr marL="228600" lvl="0" indent="-228600" algn="l" defTabSz="957263" rtl="0" eaLnBrk="1" fontAlgn="base" hangingPunct="1">
              <a:lnSpc>
                <a:spcPct val="120000"/>
              </a:lnSpc>
              <a:spcBef>
                <a:spcPts val="0"/>
              </a:spcBef>
              <a:spcAft>
                <a:spcPts val="0"/>
              </a:spcAft>
              <a:buClrTx/>
              <a:buFontTx/>
              <a:buNone/>
            </a:pPr>
            <a:r>
              <a:rPr lang="en-GB" dirty="0"/>
              <a:t>Source / Disclaimer / Annotations: </a:t>
            </a:r>
          </a:p>
        </p:txBody>
      </p:sp>
      <p:sp>
        <p:nvSpPr>
          <p:cNvPr id="14" name="Content Placeholder 3"/>
          <p:cNvSpPr>
            <a:spLocks noGrp="1"/>
          </p:cNvSpPr>
          <p:nvPr>
            <p:ph sz="half" idx="2" hasCustomPrompt="1"/>
          </p:nvPr>
        </p:nvSpPr>
        <p:spPr>
          <a:xfrm>
            <a:off x="245907" y="1900800"/>
            <a:ext cx="4256862" cy="2170800"/>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15" name="Content Placeholder 3"/>
          <p:cNvSpPr>
            <a:spLocks noGrp="1"/>
          </p:cNvSpPr>
          <p:nvPr>
            <p:ph sz="half" idx="19" hasCustomPrompt="1"/>
          </p:nvPr>
        </p:nvSpPr>
        <p:spPr>
          <a:xfrm>
            <a:off x="4632369" y="1900800"/>
            <a:ext cx="4256862" cy="2170800"/>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22" name="Content Placeholder 3"/>
          <p:cNvSpPr>
            <a:spLocks noGrp="1"/>
          </p:cNvSpPr>
          <p:nvPr>
            <p:ph sz="half" idx="20" hasCustomPrompt="1"/>
          </p:nvPr>
        </p:nvSpPr>
        <p:spPr>
          <a:xfrm>
            <a:off x="245907" y="4322070"/>
            <a:ext cx="4256862" cy="2178000"/>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31" name="Content Placeholder 3"/>
          <p:cNvSpPr>
            <a:spLocks noGrp="1"/>
          </p:cNvSpPr>
          <p:nvPr>
            <p:ph sz="half" idx="21" hasCustomPrompt="1"/>
          </p:nvPr>
        </p:nvSpPr>
        <p:spPr>
          <a:xfrm>
            <a:off x="4632369" y="4322070"/>
            <a:ext cx="4256862" cy="2178000"/>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17" name="Slide Number Placeholder"/>
          <p:cNvSpPr>
            <a:spLocks noGrp="1"/>
          </p:cNvSpPr>
          <p:nvPr>
            <p:ph type="ftr" sz="quarter" idx="3"/>
          </p:nvPr>
        </p:nvSpPr>
        <p:spPr>
          <a:xfrm>
            <a:off x="8154831" y="6525344"/>
            <a:ext cx="734548" cy="230400"/>
          </a:xfrm>
          <a:prstGeom prst="rect">
            <a:avLst/>
          </a:prstGeom>
        </p:spPr>
        <p:txBody>
          <a:bodyPr lIns="0" tIns="0" rIns="18000" bIns="18000" anchor="ctr"/>
          <a:lstStyle>
            <a:lvl1pPr algn="ctr">
              <a:defRPr sz="1000">
                <a:solidFill>
                  <a:schemeClr val="accent2"/>
                </a:solidFill>
              </a:defRPr>
            </a:lvl1pPr>
          </a:lstStyle>
          <a:p>
            <a:pPr algn="r"/>
            <a:fld id="{F96A6800-FFF6-4ED7-8C1A-BE1D2596D2A3}" type="slidenum">
              <a:rPr lang="en-GB" smtClean="0"/>
              <a:pPr algn="r"/>
              <a:t>‹#›</a:t>
            </a:fld>
            <a:endParaRPr lang="en-GB" dirty="0"/>
          </a:p>
        </p:txBody>
      </p:sp>
      <p:sp>
        <p:nvSpPr>
          <p:cNvPr id="29" name="Text Placeholder 2"/>
          <p:cNvSpPr>
            <a:spLocks noGrp="1"/>
          </p:cNvSpPr>
          <p:nvPr>
            <p:ph type="body" idx="1" hasCustomPrompt="1"/>
          </p:nvPr>
        </p:nvSpPr>
        <p:spPr>
          <a:xfrm>
            <a:off x="245907" y="1684068"/>
            <a:ext cx="4256862"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30" name="Text Placeholder 2"/>
          <p:cNvSpPr>
            <a:spLocks noGrp="1"/>
          </p:cNvSpPr>
          <p:nvPr>
            <p:ph type="body" idx="22" hasCustomPrompt="1"/>
          </p:nvPr>
        </p:nvSpPr>
        <p:spPr>
          <a:xfrm>
            <a:off x="4631158" y="1684068"/>
            <a:ext cx="4256862"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32" name="Text Placeholder 2"/>
          <p:cNvSpPr>
            <a:spLocks noGrp="1"/>
          </p:cNvSpPr>
          <p:nvPr>
            <p:ph type="body" idx="23" hasCustomPrompt="1"/>
          </p:nvPr>
        </p:nvSpPr>
        <p:spPr>
          <a:xfrm>
            <a:off x="245907" y="4111214"/>
            <a:ext cx="4256862"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33" name="Text Placeholder 2"/>
          <p:cNvSpPr>
            <a:spLocks noGrp="1"/>
          </p:cNvSpPr>
          <p:nvPr>
            <p:ph type="body" idx="24" hasCustomPrompt="1"/>
          </p:nvPr>
        </p:nvSpPr>
        <p:spPr>
          <a:xfrm>
            <a:off x="4631158" y="4111214"/>
            <a:ext cx="4256862"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18" name="Slide Header Placeholder"/>
          <p:cNvSpPr>
            <a:spLocks noGrp="1"/>
          </p:cNvSpPr>
          <p:nvPr>
            <p:ph type="title" hasCustomPrompt="1"/>
          </p:nvPr>
        </p:nvSpPr>
        <p:spPr>
          <a:xfrm>
            <a:off x="1897200" y="58138"/>
            <a:ext cx="5554800" cy="720000"/>
          </a:xfrm>
          <a:prstGeom prst="rect">
            <a:avLst/>
          </a:prstGeom>
        </p:spPr>
        <p:txBody>
          <a:bodyPr lIns="0" tIns="0" rIns="0" bIns="0" anchor="b" anchorCtr="0"/>
          <a:lstStyle>
            <a:lvl1pPr algn="l" defTabSz="957263" rtl="0" eaLnBrk="1" fontAlgn="base" hangingPunct="1">
              <a:lnSpc>
                <a:spcPct val="120000"/>
              </a:lnSpc>
              <a:spcBef>
                <a:spcPct val="0"/>
              </a:spcBef>
              <a:spcAft>
                <a:spcPct val="0"/>
              </a:spcAft>
              <a:defRPr lang="en-GB" sz="1800" b="1" baseline="0" dirty="0">
                <a:solidFill>
                  <a:schemeClr val="tx1"/>
                </a:solidFill>
                <a:latin typeface="+mj-lt"/>
                <a:ea typeface="MS PGothic" pitchFamily="34" charset="-128"/>
                <a:cs typeface="Arial Unicode MS" pitchFamily="34" charset="-128"/>
              </a:defRPr>
            </a:lvl1pPr>
          </a:lstStyle>
          <a:p>
            <a:r>
              <a:rPr lang="en-GB" dirty="0"/>
              <a:t>Main text</a:t>
            </a:r>
          </a:p>
        </p:txBody>
      </p:sp>
      <p:sp>
        <p:nvSpPr>
          <p:cNvPr id="19" name="Text Placeholder 11"/>
          <p:cNvSpPr>
            <a:spLocks noGrp="1"/>
          </p:cNvSpPr>
          <p:nvPr>
            <p:ph type="body" sz="quarter" idx="15" hasCustomPrompt="1"/>
          </p:nvPr>
        </p:nvSpPr>
        <p:spPr>
          <a:xfrm>
            <a:off x="245908" y="1051200"/>
            <a:ext cx="8649969" cy="576000"/>
          </a:xfrm>
          <a:prstGeom prst="rect">
            <a:avLst/>
          </a:prstGeom>
        </p:spPr>
        <p:txBody>
          <a:bodyPr lIns="0" tIns="0" rIns="0" bIns="0"/>
          <a:lstStyle>
            <a:lvl1pPr>
              <a:lnSpc>
                <a:spcPct val="112000"/>
              </a:lnSpc>
              <a:spcBef>
                <a:spcPts val="0"/>
              </a:spcBef>
              <a:spcAft>
                <a:spcPts val="0"/>
              </a:spcAft>
              <a:defRPr sz="1400" b="1" baseline="0">
                <a:latin typeface="+mj-lt"/>
                <a:ea typeface="MS PGothic" pitchFamily="34" charset="-128"/>
              </a:defRPr>
            </a:lvl1pPr>
          </a:lstStyle>
          <a:p>
            <a:pPr lvl="0"/>
            <a:r>
              <a:rPr lang="en-US" dirty="0"/>
              <a:t>Subheading text (optional)</a:t>
            </a:r>
            <a:br>
              <a:rPr lang="en-US" dirty="0"/>
            </a:br>
            <a:r>
              <a:rPr lang="en-US" dirty="0"/>
              <a:t>Subheading text (optional)</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ontent 10">
    <p:spTree>
      <p:nvGrpSpPr>
        <p:cNvPr id="1" name=""/>
        <p:cNvGrpSpPr/>
        <p:nvPr/>
      </p:nvGrpSpPr>
      <p:grpSpPr>
        <a:xfrm>
          <a:off x="0" y="0"/>
          <a:ext cx="0" cy="0"/>
          <a:chOff x="0" y="0"/>
          <a:chExt cx="0" cy="0"/>
        </a:xfrm>
      </p:grpSpPr>
      <p:sp>
        <p:nvSpPr>
          <p:cNvPr id="19" name="Subheader Placeholder"/>
          <p:cNvSpPr>
            <a:spLocks noGrp="1"/>
          </p:cNvSpPr>
          <p:nvPr>
            <p:ph type="body" sz="quarter" idx="14" hasCustomPrompt="1"/>
          </p:nvPr>
        </p:nvSpPr>
        <p:spPr>
          <a:xfrm>
            <a:off x="245908" y="6525344"/>
            <a:ext cx="7908923" cy="231856"/>
          </a:xfrm>
          <a:prstGeom prst="rect">
            <a:avLst/>
          </a:prstGeom>
        </p:spPr>
        <p:txBody>
          <a:bodyPr lIns="0" tIns="0" rIns="0" bIns="0" anchor="b" anchorCtr="0"/>
          <a:lstStyle>
            <a:lvl1pPr marL="228600" indent="-228600">
              <a:spcBef>
                <a:spcPts val="0"/>
              </a:spcBef>
              <a:spcAft>
                <a:spcPts val="0"/>
              </a:spcAft>
              <a:buClrTx/>
              <a:buFontTx/>
              <a:buNone/>
              <a:defRPr lang="en-GB" sz="700" i="1" baseline="0" dirty="0" smtClean="0">
                <a:solidFill>
                  <a:schemeClr val="tx1"/>
                </a:solidFill>
                <a:latin typeface="+mn-lt"/>
                <a:ea typeface="MS PGothic" pitchFamily="34" charset="-128"/>
                <a:cs typeface="Arial Unicode MS" pitchFamily="34" charset="-128"/>
              </a:defRPr>
            </a:lvl1pPr>
          </a:lstStyle>
          <a:p>
            <a:pPr marL="228600" lvl="0" indent="-228600" algn="l" defTabSz="957263" rtl="0" eaLnBrk="1" fontAlgn="base" hangingPunct="1">
              <a:lnSpc>
                <a:spcPct val="120000"/>
              </a:lnSpc>
              <a:spcBef>
                <a:spcPts val="0"/>
              </a:spcBef>
              <a:spcAft>
                <a:spcPts val="0"/>
              </a:spcAft>
              <a:buClrTx/>
              <a:buFontTx/>
              <a:buNone/>
            </a:pPr>
            <a:r>
              <a:rPr lang="en-GB" dirty="0"/>
              <a:t>Source / Disclaimer / Annotations: </a:t>
            </a:r>
          </a:p>
        </p:txBody>
      </p:sp>
      <p:sp>
        <p:nvSpPr>
          <p:cNvPr id="23" name="Content Placeholder 3"/>
          <p:cNvSpPr>
            <a:spLocks noGrp="1"/>
          </p:cNvSpPr>
          <p:nvPr>
            <p:ph sz="half" idx="36" hasCustomPrompt="1"/>
          </p:nvPr>
        </p:nvSpPr>
        <p:spPr>
          <a:xfrm>
            <a:off x="245908" y="1900800"/>
            <a:ext cx="5721940" cy="4583127"/>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24" name="Content Placeholder 3"/>
          <p:cNvSpPr>
            <a:spLocks noGrp="1"/>
          </p:cNvSpPr>
          <p:nvPr>
            <p:ph sz="half" idx="37" hasCustomPrompt="1"/>
          </p:nvPr>
        </p:nvSpPr>
        <p:spPr>
          <a:xfrm>
            <a:off x="6101169" y="1900800"/>
            <a:ext cx="2791385" cy="4583127"/>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13" name="Slide Number Placeholder"/>
          <p:cNvSpPr>
            <a:spLocks noGrp="1"/>
          </p:cNvSpPr>
          <p:nvPr>
            <p:ph type="ftr" sz="quarter" idx="3"/>
          </p:nvPr>
        </p:nvSpPr>
        <p:spPr>
          <a:xfrm>
            <a:off x="8154831" y="6525344"/>
            <a:ext cx="734548" cy="230400"/>
          </a:xfrm>
          <a:prstGeom prst="rect">
            <a:avLst/>
          </a:prstGeom>
        </p:spPr>
        <p:txBody>
          <a:bodyPr lIns="0" tIns="0" rIns="18000" bIns="18000" anchor="ctr"/>
          <a:lstStyle>
            <a:lvl1pPr algn="ctr">
              <a:defRPr sz="1000">
                <a:solidFill>
                  <a:schemeClr val="accent2"/>
                </a:solidFill>
              </a:defRPr>
            </a:lvl1pPr>
          </a:lstStyle>
          <a:p>
            <a:pPr algn="r"/>
            <a:fld id="{F96A6800-FFF6-4ED7-8C1A-BE1D2596D2A3}" type="slidenum">
              <a:rPr lang="en-GB" smtClean="0"/>
              <a:pPr algn="r"/>
              <a:t>‹#›</a:t>
            </a:fld>
            <a:endParaRPr lang="en-GB" dirty="0"/>
          </a:p>
        </p:txBody>
      </p:sp>
      <p:sp>
        <p:nvSpPr>
          <p:cNvPr id="14" name="Text Placeholder 2"/>
          <p:cNvSpPr>
            <a:spLocks noGrp="1"/>
          </p:cNvSpPr>
          <p:nvPr>
            <p:ph type="body" idx="1" hasCustomPrompt="1"/>
          </p:nvPr>
        </p:nvSpPr>
        <p:spPr>
          <a:xfrm>
            <a:off x="245908" y="1684068"/>
            <a:ext cx="5722338"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15" name="Text Placeholder 2"/>
          <p:cNvSpPr>
            <a:spLocks noGrp="1"/>
          </p:cNvSpPr>
          <p:nvPr>
            <p:ph type="body" idx="38" hasCustomPrompt="1"/>
          </p:nvPr>
        </p:nvSpPr>
        <p:spPr>
          <a:xfrm>
            <a:off x="6100785" y="1684068"/>
            <a:ext cx="2791385"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11" name="Slide Header Placeholder"/>
          <p:cNvSpPr>
            <a:spLocks noGrp="1"/>
          </p:cNvSpPr>
          <p:nvPr>
            <p:ph type="title" hasCustomPrompt="1"/>
          </p:nvPr>
        </p:nvSpPr>
        <p:spPr>
          <a:xfrm>
            <a:off x="1897200" y="58138"/>
            <a:ext cx="5554800" cy="720000"/>
          </a:xfrm>
          <a:prstGeom prst="rect">
            <a:avLst/>
          </a:prstGeom>
        </p:spPr>
        <p:txBody>
          <a:bodyPr lIns="0" tIns="0" rIns="0" bIns="0" anchor="b" anchorCtr="0"/>
          <a:lstStyle>
            <a:lvl1pPr algn="l" defTabSz="957263" rtl="0" eaLnBrk="1" fontAlgn="base" hangingPunct="1">
              <a:lnSpc>
                <a:spcPct val="120000"/>
              </a:lnSpc>
              <a:spcBef>
                <a:spcPct val="0"/>
              </a:spcBef>
              <a:spcAft>
                <a:spcPct val="0"/>
              </a:spcAft>
              <a:defRPr lang="en-GB" sz="1800" b="1" baseline="0" dirty="0">
                <a:solidFill>
                  <a:schemeClr val="tx1"/>
                </a:solidFill>
                <a:latin typeface="+mj-lt"/>
                <a:ea typeface="MS PGothic" pitchFamily="34" charset="-128"/>
                <a:cs typeface="Arial Unicode MS" pitchFamily="34" charset="-128"/>
              </a:defRPr>
            </a:lvl1pPr>
          </a:lstStyle>
          <a:p>
            <a:r>
              <a:rPr lang="en-GB" dirty="0"/>
              <a:t>Main text</a:t>
            </a:r>
          </a:p>
        </p:txBody>
      </p:sp>
      <p:sp>
        <p:nvSpPr>
          <p:cNvPr id="12" name="Text Placeholder 11"/>
          <p:cNvSpPr>
            <a:spLocks noGrp="1"/>
          </p:cNvSpPr>
          <p:nvPr>
            <p:ph type="body" sz="quarter" idx="15" hasCustomPrompt="1"/>
          </p:nvPr>
        </p:nvSpPr>
        <p:spPr>
          <a:xfrm>
            <a:off x="245908" y="1051200"/>
            <a:ext cx="8649969" cy="576000"/>
          </a:xfrm>
          <a:prstGeom prst="rect">
            <a:avLst/>
          </a:prstGeom>
        </p:spPr>
        <p:txBody>
          <a:bodyPr lIns="0" tIns="0" rIns="0" bIns="0"/>
          <a:lstStyle>
            <a:lvl1pPr>
              <a:lnSpc>
                <a:spcPct val="112000"/>
              </a:lnSpc>
              <a:spcBef>
                <a:spcPts val="0"/>
              </a:spcBef>
              <a:spcAft>
                <a:spcPts val="0"/>
              </a:spcAft>
              <a:defRPr sz="1400" b="1" baseline="0">
                <a:latin typeface="+mj-lt"/>
                <a:ea typeface="MS PGothic" pitchFamily="34" charset="-128"/>
              </a:defRPr>
            </a:lvl1pPr>
          </a:lstStyle>
          <a:p>
            <a:pPr lvl="0"/>
            <a:r>
              <a:rPr lang="en-US" dirty="0"/>
              <a:t>Subheading text (optional)</a:t>
            </a:r>
            <a:br>
              <a:rPr lang="en-US" dirty="0"/>
            </a:br>
            <a:r>
              <a:rPr lang="en-US" dirty="0"/>
              <a:t>Subheading text (optional)</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Content 11">
    <p:spTree>
      <p:nvGrpSpPr>
        <p:cNvPr id="1" name=""/>
        <p:cNvGrpSpPr/>
        <p:nvPr/>
      </p:nvGrpSpPr>
      <p:grpSpPr>
        <a:xfrm>
          <a:off x="0" y="0"/>
          <a:ext cx="0" cy="0"/>
          <a:chOff x="0" y="0"/>
          <a:chExt cx="0" cy="0"/>
        </a:xfrm>
      </p:grpSpPr>
      <p:sp>
        <p:nvSpPr>
          <p:cNvPr id="21" name="Subheader Placeholder"/>
          <p:cNvSpPr>
            <a:spLocks noGrp="1"/>
          </p:cNvSpPr>
          <p:nvPr>
            <p:ph type="body" sz="quarter" idx="14" hasCustomPrompt="1"/>
          </p:nvPr>
        </p:nvSpPr>
        <p:spPr>
          <a:xfrm>
            <a:off x="245908" y="6525344"/>
            <a:ext cx="7908923" cy="231856"/>
          </a:xfrm>
          <a:prstGeom prst="rect">
            <a:avLst/>
          </a:prstGeom>
        </p:spPr>
        <p:txBody>
          <a:bodyPr lIns="0" tIns="0" rIns="0" bIns="0" anchor="b" anchorCtr="0"/>
          <a:lstStyle>
            <a:lvl1pPr marL="228600" indent="-228600">
              <a:spcBef>
                <a:spcPts val="0"/>
              </a:spcBef>
              <a:spcAft>
                <a:spcPts val="0"/>
              </a:spcAft>
              <a:buClrTx/>
              <a:buFontTx/>
              <a:buNone/>
              <a:defRPr lang="en-GB" sz="700" i="1" baseline="0" dirty="0" smtClean="0">
                <a:solidFill>
                  <a:schemeClr val="tx1"/>
                </a:solidFill>
                <a:latin typeface="+mn-lt"/>
                <a:ea typeface="MS PGothic" pitchFamily="34" charset="-128"/>
                <a:cs typeface="Arial Unicode MS" pitchFamily="34" charset="-128"/>
              </a:defRPr>
            </a:lvl1pPr>
          </a:lstStyle>
          <a:p>
            <a:pPr marL="228600" lvl="0" indent="-228600" algn="l" defTabSz="957263" rtl="0" eaLnBrk="1" fontAlgn="base" hangingPunct="1">
              <a:lnSpc>
                <a:spcPct val="120000"/>
              </a:lnSpc>
              <a:spcBef>
                <a:spcPts val="0"/>
              </a:spcBef>
              <a:spcAft>
                <a:spcPts val="0"/>
              </a:spcAft>
              <a:buClrTx/>
              <a:buFontTx/>
              <a:buNone/>
            </a:pPr>
            <a:r>
              <a:rPr lang="en-GB" dirty="0"/>
              <a:t>Source / Disclaimer / Annotations: </a:t>
            </a:r>
          </a:p>
        </p:txBody>
      </p:sp>
      <p:sp>
        <p:nvSpPr>
          <p:cNvPr id="10" name="Content Placeholder 3"/>
          <p:cNvSpPr>
            <a:spLocks noGrp="1"/>
          </p:cNvSpPr>
          <p:nvPr>
            <p:ph sz="half" idx="36" hasCustomPrompt="1"/>
          </p:nvPr>
        </p:nvSpPr>
        <p:spPr>
          <a:xfrm>
            <a:off x="3176861" y="1900800"/>
            <a:ext cx="5721940" cy="4583127"/>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12" name="Content Placeholder 3"/>
          <p:cNvSpPr>
            <a:spLocks noGrp="1"/>
          </p:cNvSpPr>
          <p:nvPr>
            <p:ph sz="half" idx="37" hasCustomPrompt="1"/>
          </p:nvPr>
        </p:nvSpPr>
        <p:spPr>
          <a:xfrm>
            <a:off x="245907" y="1900800"/>
            <a:ext cx="2791385" cy="4583127"/>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15" name="Slide Number Placeholder"/>
          <p:cNvSpPr>
            <a:spLocks noGrp="1"/>
          </p:cNvSpPr>
          <p:nvPr>
            <p:ph type="ftr" sz="quarter" idx="3"/>
          </p:nvPr>
        </p:nvSpPr>
        <p:spPr>
          <a:xfrm>
            <a:off x="8154831" y="6525344"/>
            <a:ext cx="734548" cy="230400"/>
          </a:xfrm>
          <a:prstGeom prst="rect">
            <a:avLst/>
          </a:prstGeom>
        </p:spPr>
        <p:txBody>
          <a:bodyPr lIns="0" tIns="0" rIns="18000" bIns="18000" anchor="ctr"/>
          <a:lstStyle>
            <a:lvl1pPr algn="ctr">
              <a:defRPr sz="1000">
                <a:solidFill>
                  <a:schemeClr val="accent2"/>
                </a:solidFill>
              </a:defRPr>
            </a:lvl1pPr>
          </a:lstStyle>
          <a:p>
            <a:pPr algn="r"/>
            <a:fld id="{F96A6800-FFF6-4ED7-8C1A-BE1D2596D2A3}" type="slidenum">
              <a:rPr lang="en-GB" smtClean="0"/>
              <a:pPr algn="r"/>
              <a:t>‹#›</a:t>
            </a:fld>
            <a:endParaRPr lang="en-GB" dirty="0"/>
          </a:p>
        </p:txBody>
      </p:sp>
      <p:sp>
        <p:nvSpPr>
          <p:cNvPr id="14" name="Text Placeholder 2"/>
          <p:cNvSpPr>
            <a:spLocks noGrp="1"/>
          </p:cNvSpPr>
          <p:nvPr>
            <p:ph type="body" idx="1" hasCustomPrompt="1"/>
          </p:nvPr>
        </p:nvSpPr>
        <p:spPr>
          <a:xfrm>
            <a:off x="245907" y="1684068"/>
            <a:ext cx="2791385"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17" name="Text Placeholder 2"/>
          <p:cNvSpPr>
            <a:spLocks noGrp="1"/>
          </p:cNvSpPr>
          <p:nvPr>
            <p:ph type="body" idx="38" hasCustomPrompt="1"/>
          </p:nvPr>
        </p:nvSpPr>
        <p:spPr>
          <a:xfrm>
            <a:off x="3176153" y="1684068"/>
            <a:ext cx="5722338"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13" name="Slide Header Placeholder"/>
          <p:cNvSpPr>
            <a:spLocks noGrp="1"/>
          </p:cNvSpPr>
          <p:nvPr>
            <p:ph type="title" hasCustomPrompt="1"/>
          </p:nvPr>
        </p:nvSpPr>
        <p:spPr>
          <a:xfrm>
            <a:off x="1897200" y="58138"/>
            <a:ext cx="5554800" cy="720000"/>
          </a:xfrm>
          <a:prstGeom prst="rect">
            <a:avLst/>
          </a:prstGeom>
        </p:spPr>
        <p:txBody>
          <a:bodyPr lIns="0" tIns="0" rIns="0" bIns="0" anchor="b" anchorCtr="0"/>
          <a:lstStyle>
            <a:lvl1pPr algn="l" defTabSz="957263" rtl="0" eaLnBrk="1" fontAlgn="base" hangingPunct="1">
              <a:lnSpc>
                <a:spcPct val="120000"/>
              </a:lnSpc>
              <a:spcBef>
                <a:spcPct val="0"/>
              </a:spcBef>
              <a:spcAft>
                <a:spcPct val="0"/>
              </a:spcAft>
              <a:defRPr lang="en-GB" sz="1800" b="1" baseline="0" dirty="0">
                <a:solidFill>
                  <a:schemeClr val="tx1"/>
                </a:solidFill>
                <a:latin typeface="+mj-lt"/>
                <a:ea typeface="MS PGothic" pitchFamily="34" charset="-128"/>
                <a:cs typeface="Arial Unicode MS" pitchFamily="34" charset="-128"/>
              </a:defRPr>
            </a:lvl1pPr>
          </a:lstStyle>
          <a:p>
            <a:r>
              <a:rPr lang="en-GB" dirty="0"/>
              <a:t>Main text</a:t>
            </a:r>
          </a:p>
        </p:txBody>
      </p:sp>
      <p:sp>
        <p:nvSpPr>
          <p:cNvPr id="16" name="Text Placeholder 11"/>
          <p:cNvSpPr>
            <a:spLocks noGrp="1"/>
          </p:cNvSpPr>
          <p:nvPr>
            <p:ph type="body" sz="quarter" idx="15" hasCustomPrompt="1"/>
          </p:nvPr>
        </p:nvSpPr>
        <p:spPr>
          <a:xfrm>
            <a:off x="245908" y="1051200"/>
            <a:ext cx="8649969" cy="576000"/>
          </a:xfrm>
          <a:prstGeom prst="rect">
            <a:avLst/>
          </a:prstGeom>
        </p:spPr>
        <p:txBody>
          <a:bodyPr lIns="0" tIns="0" rIns="0" bIns="0"/>
          <a:lstStyle>
            <a:lvl1pPr>
              <a:lnSpc>
                <a:spcPct val="112000"/>
              </a:lnSpc>
              <a:spcBef>
                <a:spcPts val="0"/>
              </a:spcBef>
              <a:spcAft>
                <a:spcPts val="0"/>
              </a:spcAft>
              <a:defRPr sz="1400" b="1" baseline="0">
                <a:latin typeface="+mj-lt"/>
                <a:ea typeface="MS PGothic" pitchFamily="34" charset="-128"/>
              </a:defRPr>
            </a:lvl1pPr>
          </a:lstStyle>
          <a:p>
            <a:pPr lvl="0"/>
            <a:r>
              <a:rPr lang="en-US" dirty="0"/>
              <a:t>Subheading text (optional)</a:t>
            </a:r>
            <a:br>
              <a:rPr lang="en-US" dirty="0"/>
            </a:br>
            <a:r>
              <a:rPr lang="en-US" dirty="0"/>
              <a:t>Subheading text (optional)</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Content 12">
    <p:spTree>
      <p:nvGrpSpPr>
        <p:cNvPr id="1" name=""/>
        <p:cNvGrpSpPr/>
        <p:nvPr/>
      </p:nvGrpSpPr>
      <p:grpSpPr>
        <a:xfrm>
          <a:off x="0" y="0"/>
          <a:ext cx="0" cy="0"/>
          <a:chOff x="0" y="0"/>
          <a:chExt cx="0" cy="0"/>
        </a:xfrm>
      </p:grpSpPr>
      <p:sp>
        <p:nvSpPr>
          <p:cNvPr id="27" name="Subheader Placeholder"/>
          <p:cNvSpPr>
            <a:spLocks noGrp="1"/>
          </p:cNvSpPr>
          <p:nvPr>
            <p:ph type="body" sz="quarter" idx="14" hasCustomPrompt="1"/>
          </p:nvPr>
        </p:nvSpPr>
        <p:spPr>
          <a:xfrm>
            <a:off x="245908" y="6525344"/>
            <a:ext cx="7908923" cy="231856"/>
          </a:xfrm>
          <a:prstGeom prst="rect">
            <a:avLst/>
          </a:prstGeom>
        </p:spPr>
        <p:txBody>
          <a:bodyPr lIns="0" tIns="0" rIns="0" bIns="0" anchor="b" anchorCtr="0"/>
          <a:lstStyle>
            <a:lvl1pPr marL="228600" indent="-228600">
              <a:spcBef>
                <a:spcPts val="0"/>
              </a:spcBef>
              <a:spcAft>
                <a:spcPts val="0"/>
              </a:spcAft>
              <a:buClrTx/>
              <a:buFontTx/>
              <a:buNone/>
              <a:defRPr lang="en-GB" sz="700" i="1" baseline="0" dirty="0" smtClean="0">
                <a:solidFill>
                  <a:schemeClr val="tx1"/>
                </a:solidFill>
                <a:latin typeface="+mn-lt"/>
                <a:ea typeface="MS PGothic" pitchFamily="34" charset="-128"/>
                <a:cs typeface="Arial Unicode MS" pitchFamily="34" charset="-128"/>
              </a:defRPr>
            </a:lvl1pPr>
          </a:lstStyle>
          <a:p>
            <a:pPr marL="228600" lvl="0" indent="-228600" algn="l" defTabSz="957263" rtl="0" eaLnBrk="1" fontAlgn="base" hangingPunct="1">
              <a:lnSpc>
                <a:spcPct val="120000"/>
              </a:lnSpc>
              <a:spcBef>
                <a:spcPts val="0"/>
              </a:spcBef>
              <a:spcAft>
                <a:spcPts val="0"/>
              </a:spcAft>
              <a:buClrTx/>
              <a:buFontTx/>
              <a:buNone/>
            </a:pPr>
            <a:r>
              <a:rPr lang="en-GB" dirty="0"/>
              <a:t>Source / Disclaimer / Annotations: </a:t>
            </a:r>
          </a:p>
        </p:txBody>
      </p:sp>
      <p:sp>
        <p:nvSpPr>
          <p:cNvPr id="14" name="Content Placeholder 3"/>
          <p:cNvSpPr>
            <a:spLocks noGrp="1"/>
          </p:cNvSpPr>
          <p:nvPr>
            <p:ph sz="half" idx="36" hasCustomPrompt="1"/>
          </p:nvPr>
        </p:nvSpPr>
        <p:spPr>
          <a:xfrm>
            <a:off x="3176861" y="1900799"/>
            <a:ext cx="5721940" cy="2170800"/>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16" name="Content Placeholder 3"/>
          <p:cNvSpPr>
            <a:spLocks noGrp="1"/>
          </p:cNvSpPr>
          <p:nvPr>
            <p:ph sz="half" idx="37" hasCustomPrompt="1"/>
          </p:nvPr>
        </p:nvSpPr>
        <p:spPr>
          <a:xfrm>
            <a:off x="245907" y="1900799"/>
            <a:ext cx="2791385" cy="2170800"/>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23" name="Content Placeholder 3"/>
          <p:cNvSpPr>
            <a:spLocks noGrp="1"/>
          </p:cNvSpPr>
          <p:nvPr>
            <p:ph sz="half" idx="38" hasCustomPrompt="1"/>
          </p:nvPr>
        </p:nvSpPr>
        <p:spPr>
          <a:xfrm>
            <a:off x="3176861" y="4310016"/>
            <a:ext cx="5721940" cy="2178000"/>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29" name="Content Placeholder 3"/>
          <p:cNvSpPr>
            <a:spLocks noGrp="1"/>
          </p:cNvSpPr>
          <p:nvPr>
            <p:ph sz="half" idx="39" hasCustomPrompt="1"/>
          </p:nvPr>
        </p:nvSpPr>
        <p:spPr>
          <a:xfrm>
            <a:off x="245907" y="4310016"/>
            <a:ext cx="2791385" cy="2178000"/>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17" name="Slide Number Placeholder"/>
          <p:cNvSpPr>
            <a:spLocks noGrp="1"/>
          </p:cNvSpPr>
          <p:nvPr>
            <p:ph type="ftr" sz="quarter" idx="3"/>
          </p:nvPr>
        </p:nvSpPr>
        <p:spPr>
          <a:xfrm>
            <a:off x="8154831" y="6525344"/>
            <a:ext cx="734548" cy="230400"/>
          </a:xfrm>
          <a:prstGeom prst="rect">
            <a:avLst/>
          </a:prstGeom>
        </p:spPr>
        <p:txBody>
          <a:bodyPr lIns="0" tIns="0" rIns="18000" bIns="18000" anchor="ctr"/>
          <a:lstStyle>
            <a:lvl1pPr algn="ctr">
              <a:defRPr sz="1000">
                <a:solidFill>
                  <a:schemeClr val="accent2"/>
                </a:solidFill>
              </a:defRPr>
            </a:lvl1pPr>
          </a:lstStyle>
          <a:p>
            <a:pPr algn="r"/>
            <a:fld id="{F96A6800-FFF6-4ED7-8C1A-BE1D2596D2A3}" type="slidenum">
              <a:rPr lang="en-GB" smtClean="0"/>
              <a:pPr algn="r"/>
              <a:t>‹#›</a:t>
            </a:fld>
            <a:endParaRPr lang="en-GB" dirty="0"/>
          </a:p>
        </p:txBody>
      </p:sp>
      <p:sp>
        <p:nvSpPr>
          <p:cNvPr id="30" name="Text Placeholder 2"/>
          <p:cNvSpPr>
            <a:spLocks noGrp="1"/>
          </p:cNvSpPr>
          <p:nvPr>
            <p:ph type="body" idx="1" hasCustomPrompt="1"/>
          </p:nvPr>
        </p:nvSpPr>
        <p:spPr>
          <a:xfrm>
            <a:off x="245907" y="1684068"/>
            <a:ext cx="2791385"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31" name="Text Placeholder 2"/>
          <p:cNvSpPr>
            <a:spLocks noGrp="1"/>
          </p:cNvSpPr>
          <p:nvPr>
            <p:ph type="body" idx="40" hasCustomPrompt="1"/>
          </p:nvPr>
        </p:nvSpPr>
        <p:spPr>
          <a:xfrm>
            <a:off x="3176153" y="1684068"/>
            <a:ext cx="5722338"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32" name="Text Placeholder 2"/>
          <p:cNvSpPr>
            <a:spLocks noGrp="1"/>
          </p:cNvSpPr>
          <p:nvPr>
            <p:ph type="body" idx="41" hasCustomPrompt="1"/>
          </p:nvPr>
        </p:nvSpPr>
        <p:spPr>
          <a:xfrm>
            <a:off x="245907" y="4117492"/>
            <a:ext cx="2791385"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33" name="Text Placeholder 2"/>
          <p:cNvSpPr>
            <a:spLocks noGrp="1"/>
          </p:cNvSpPr>
          <p:nvPr>
            <p:ph type="body" idx="42" hasCustomPrompt="1"/>
          </p:nvPr>
        </p:nvSpPr>
        <p:spPr>
          <a:xfrm>
            <a:off x="3176153" y="4117492"/>
            <a:ext cx="5722338"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18" name="Slide Header Placeholder"/>
          <p:cNvSpPr>
            <a:spLocks noGrp="1"/>
          </p:cNvSpPr>
          <p:nvPr>
            <p:ph type="title" hasCustomPrompt="1"/>
          </p:nvPr>
        </p:nvSpPr>
        <p:spPr>
          <a:xfrm>
            <a:off x="1897200" y="58138"/>
            <a:ext cx="5554800" cy="720000"/>
          </a:xfrm>
          <a:prstGeom prst="rect">
            <a:avLst/>
          </a:prstGeom>
        </p:spPr>
        <p:txBody>
          <a:bodyPr lIns="0" tIns="0" rIns="0" bIns="0" anchor="b" anchorCtr="0"/>
          <a:lstStyle>
            <a:lvl1pPr algn="l" defTabSz="957263" rtl="0" eaLnBrk="1" fontAlgn="base" hangingPunct="1">
              <a:lnSpc>
                <a:spcPct val="120000"/>
              </a:lnSpc>
              <a:spcBef>
                <a:spcPct val="0"/>
              </a:spcBef>
              <a:spcAft>
                <a:spcPct val="0"/>
              </a:spcAft>
              <a:defRPr lang="en-GB" sz="1800" b="1" baseline="0" dirty="0">
                <a:solidFill>
                  <a:schemeClr val="tx1"/>
                </a:solidFill>
                <a:latin typeface="+mj-lt"/>
                <a:ea typeface="MS PGothic" pitchFamily="34" charset="-128"/>
                <a:cs typeface="Arial Unicode MS" pitchFamily="34" charset="-128"/>
              </a:defRPr>
            </a:lvl1pPr>
          </a:lstStyle>
          <a:p>
            <a:r>
              <a:rPr lang="en-GB" dirty="0"/>
              <a:t>Main text</a:t>
            </a:r>
          </a:p>
        </p:txBody>
      </p:sp>
      <p:sp>
        <p:nvSpPr>
          <p:cNvPr id="19" name="Text Placeholder 11"/>
          <p:cNvSpPr>
            <a:spLocks noGrp="1"/>
          </p:cNvSpPr>
          <p:nvPr>
            <p:ph type="body" sz="quarter" idx="15" hasCustomPrompt="1"/>
          </p:nvPr>
        </p:nvSpPr>
        <p:spPr>
          <a:xfrm>
            <a:off x="245908" y="1051200"/>
            <a:ext cx="8649969" cy="576000"/>
          </a:xfrm>
          <a:prstGeom prst="rect">
            <a:avLst/>
          </a:prstGeom>
        </p:spPr>
        <p:txBody>
          <a:bodyPr lIns="0" tIns="0" rIns="0" bIns="0"/>
          <a:lstStyle>
            <a:lvl1pPr>
              <a:lnSpc>
                <a:spcPct val="112000"/>
              </a:lnSpc>
              <a:spcBef>
                <a:spcPts val="0"/>
              </a:spcBef>
              <a:spcAft>
                <a:spcPts val="0"/>
              </a:spcAft>
              <a:defRPr sz="1400" b="1" baseline="0">
                <a:latin typeface="+mj-lt"/>
                <a:ea typeface="MS PGothic" pitchFamily="34" charset="-128"/>
              </a:defRPr>
            </a:lvl1pPr>
          </a:lstStyle>
          <a:p>
            <a:pPr lvl="0"/>
            <a:r>
              <a:rPr lang="en-US" dirty="0"/>
              <a:t>Subheading text (optional)</a:t>
            </a:r>
            <a:br>
              <a:rPr lang="en-US" dirty="0"/>
            </a:br>
            <a:r>
              <a:rPr lang="en-US" dirty="0"/>
              <a:t>Subheading text (optional)</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Content 13">
    <p:spTree>
      <p:nvGrpSpPr>
        <p:cNvPr id="1" name=""/>
        <p:cNvGrpSpPr/>
        <p:nvPr/>
      </p:nvGrpSpPr>
      <p:grpSpPr>
        <a:xfrm>
          <a:off x="0" y="0"/>
          <a:ext cx="0" cy="0"/>
          <a:chOff x="0" y="0"/>
          <a:chExt cx="0" cy="0"/>
        </a:xfrm>
      </p:grpSpPr>
      <p:sp>
        <p:nvSpPr>
          <p:cNvPr id="26" name="Subheader Placeholder"/>
          <p:cNvSpPr>
            <a:spLocks noGrp="1"/>
          </p:cNvSpPr>
          <p:nvPr>
            <p:ph type="body" sz="quarter" idx="14" hasCustomPrompt="1"/>
          </p:nvPr>
        </p:nvSpPr>
        <p:spPr>
          <a:xfrm>
            <a:off x="245908" y="6525344"/>
            <a:ext cx="7908923" cy="231856"/>
          </a:xfrm>
          <a:prstGeom prst="rect">
            <a:avLst/>
          </a:prstGeom>
        </p:spPr>
        <p:txBody>
          <a:bodyPr lIns="0" tIns="0" rIns="0" bIns="0" anchor="b" anchorCtr="0"/>
          <a:lstStyle>
            <a:lvl1pPr marL="228600" indent="-228600">
              <a:spcBef>
                <a:spcPts val="0"/>
              </a:spcBef>
              <a:spcAft>
                <a:spcPts val="0"/>
              </a:spcAft>
              <a:buClrTx/>
              <a:buFontTx/>
              <a:buNone/>
              <a:defRPr lang="en-GB" sz="700" i="1" baseline="0" dirty="0" smtClean="0">
                <a:solidFill>
                  <a:schemeClr val="tx1"/>
                </a:solidFill>
                <a:latin typeface="+mn-lt"/>
                <a:ea typeface="MS PGothic" pitchFamily="34" charset="-128"/>
                <a:cs typeface="Arial Unicode MS" pitchFamily="34" charset="-128"/>
              </a:defRPr>
            </a:lvl1pPr>
          </a:lstStyle>
          <a:p>
            <a:pPr marL="228600" lvl="0" indent="-228600" algn="l" defTabSz="957263" rtl="0" eaLnBrk="1" fontAlgn="base" hangingPunct="1">
              <a:lnSpc>
                <a:spcPct val="120000"/>
              </a:lnSpc>
              <a:spcBef>
                <a:spcPts val="0"/>
              </a:spcBef>
              <a:spcAft>
                <a:spcPts val="0"/>
              </a:spcAft>
              <a:buClrTx/>
              <a:buFontTx/>
              <a:buNone/>
            </a:pPr>
            <a:r>
              <a:rPr lang="en-GB" dirty="0"/>
              <a:t>Source / Disclaimer / Annotations: </a:t>
            </a:r>
          </a:p>
        </p:txBody>
      </p:sp>
      <p:sp>
        <p:nvSpPr>
          <p:cNvPr id="14" name="Content Placeholder 3"/>
          <p:cNvSpPr>
            <a:spLocks noGrp="1"/>
          </p:cNvSpPr>
          <p:nvPr>
            <p:ph sz="half" idx="36" hasCustomPrompt="1"/>
          </p:nvPr>
        </p:nvSpPr>
        <p:spPr>
          <a:xfrm>
            <a:off x="252554" y="1900799"/>
            <a:ext cx="5721940" cy="2170800"/>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15" name="Content Placeholder 3"/>
          <p:cNvSpPr>
            <a:spLocks noGrp="1"/>
          </p:cNvSpPr>
          <p:nvPr>
            <p:ph sz="half" idx="37" hasCustomPrompt="1"/>
          </p:nvPr>
        </p:nvSpPr>
        <p:spPr>
          <a:xfrm>
            <a:off x="6101169" y="1900799"/>
            <a:ext cx="2791385" cy="2170800"/>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22" name="Content Placeholder 3"/>
          <p:cNvSpPr>
            <a:spLocks noGrp="1"/>
          </p:cNvSpPr>
          <p:nvPr>
            <p:ph sz="half" idx="38" hasCustomPrompt="1"/>
          </p:nvPr>
        </p:nvSpPr>
        <p:spPr>
          <a:xfrm>
            <a:off x="252554" y="4338891"/>
            <a:ext cx="5721940" cy="2178000"/>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29" name="Content Placeholder 3"/>
          <p:cNvSpPr>
            <a:spLocks noGrp="1"/>
          </p:cNvSpPr>
          <p:nvPr>
            <p:ph sz="half" idx="39" hasCustomPrompt="1"/>
          </p:nvPr>
        </p:nvSpPr>
        <p:spPr>
          <a:xfrm>
            <a:off x="6101169" y="4338891"/>
            <a:ext cx="2791385" cy="2178000"/>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17" name="Slide Number Placeholder"/>
          <p:cNvSpPr>
            <a:spLocks noGrp="1"/>
          </p:cNvSpPr>
          <p:nvPr>
            <p:ph type="ftr" sz="quarter" idx="3"/>
          </p:nvPr>
        </p:nvSpPr>
        <p:spPr>
          <a:xfrm>
            <a:off x="8154831" y="6525344"/>
            <a:ext cx="734548" cy="230400"/>
          </a:xfrm>
          <a:prstGeom prst="rect">
            <a:avLst/>
          </a:prstGeom>
        </p:spPr>
        <p:txBody>
          <a:bodyPr lIns="0" tIns="0" rIns="18000" bIns="18000" anchor="ctr"/>
          <a:lstStyle>
            <a:lvl1pPr algn="ctr">
              <a:defRPr sz="1000">
                <a:solidFill>
                  <a:schemeClr val="accent2"/>
                </a:solidFill>
              </a:defRPr>
            </a:lvl1pPr>
          </a:lstStyle>
          <a:p>
            <a:pPr algn="r"/>
            <a:fld id="{F96A6800-FFF6-4ED7-8C1A-BE1D2596D2A3}" type="slidenum">
              <a:rPr lang="en-GB" smtClean="0"/>
              <a:pPr algn="r"/>
              <a:t>‹#›</a:t>
            </a:fld>
            <a:endParaRPr lang="en-GB" dirty="0"/>
          </a:p>
        </p:txBody>
      </p:sp>
      <p:sp>
        <p:nvSpPr>
          <p:cNvPr id="31" name="Text Placeholder 2"/>
          <p:cNvSpPr>
            <a:spLocks noGrp="1"/>
          </p:cNvSpPr>
          <p:nvPr>
            <p:ph type="body" idx="40" hasCustomPrompt="1"/>
          </p:nvPr>
        </p:nvSpPr>
        <p:spPr>
          <a:xfrm>
            <a:off x="251520" y="1684068"/>
            <a:ext cx="5722338"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32" name="Text Placeholder 2"/>
          <p:cNvSpPr>
            <a:spLocks noGrp="1"/>
          </p:cNvSpPr>
          <p:nvPr>
            <p:ph type="body" idx="1" hasCustomPrompt="1"/>
          </p:nvPr>
        </p:nvSpPr>
        <p:spPr>
          <a:xfrm>
            <a:off x="6100785" y="1684068"/>
            <a:ext cx="2791385"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12" name="Text Placeholder 2"/>
          <p:cNvSpPr>
            <a:spLocks noGrp="1"/>
          </p:cNvSpPr>
          <p:nvPr>
            <p:ph type="body" idx="41" hasCustomPrompt="1"/>
          </p:nvPr>
        </p:nvSpPr>
        <p:spPr>
          <a:xfrm>
            <a:off x="251520" y="4112498"/>
            <a:ext cx="5722338"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13" name="Text Placeholder 2"/>
          <p:cNvSpPr>
            <a:spLocks noGrp="1"/>
          </p:cNvSpPr>
          <p:nvPr>
            <p:ph type="body" idx="42" hasCustomPrompt="1"/>
          </p:nvPr>
        </p:nvSpPr>
        <p:spPr>
          <a:xfrm>
            <a:off x="6100785" y="4112498"/>
            <a:ext cx="2791385"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18" name="Slide Header Placeholder"/>
          <p:cNvSpPr>
            <a:spLocks noGrp="1"/>
          </p:cNvSpPr>
          <p:nvPr>
            <p:ph type="title" hasCustomPrompt="1"/>
          </p:nvPr>
        </p:nvSpPr>
        <p:spPr>
          <a:xfrm>
            <a:off x="1897200" y="58138"/>
            <a:ext cx="5554800" cy="720000"/>
          </a:xfrm>
          <a:prstGeom prst="rect">
            <a:avLst/>
          </a:prstGeom>
        </p:spPr>
        <p:txBody>
          <a:bodyPr lIns="0" tIns="0" rIns="0" bIns="0" anchor="b" anchorCtr="0"/>
          <a:lstStyle>
            <a:lvl1pPr algn="l" defTabSz="957263" rtl="0" eaLnBrk="1" fontAlgn="base" hangingPunct="1">
              <a:lnSpc>
                <a:spcPct val="120000"/>
              </a:lnSpc>
              <a:spcBef>
                <a:spcPct val="0"/>
              </a:spcBef>
              <a:spcAft>
                <a:spcPct val="0"/>
              </a:spcAft>
              <a:defRPr lang="en-GB" sz="1800" b="1" baseline="0" dirty="0">
                <a:solidFill>
                  <a:schemeClr val="tx1"/>
                </a:solidFill>
                <a:latin typeface="+mj-lt"/>
                <a:ea typeface="MS PGothic" pitchFamily="34" charset="-128"/>
                <a:cs typeface="Arial Unicode MS" pitchFamily="34" charset="-128"/>
              </a:defRPr>
            </a:lvl1pPr>
          </a:lstStyle>
          <a:p>
            <a:r>
              <a:rPr lang="en-GB" dirty="0"/>
              <a:t>Main text</a:t>
            </a:r>
          </a:p>
        </p:txBody>
      </p:sp>
      <p:sp>
        <p:nvSpPr>
          <p:cNvPr id="19" name="Text Placeholder 11"/>
          <p:cNvSpPr>
            <a:spLocks noGrp="1"/>
          </p:cNvSpPr>
          <p:nvPr>
            <p:ph type="body" sz="quarter" idx="15" hasCustomPrompt="1"/>
          </p:nvPr>
        </p:nvSpPr>
        <p:spPr>
          <a:xfrm>
            <a:off x="245908" y="1051200"/>
            <a:ext cx="8649969" cy="576000"/>
          </a:xfrm>
          <a:prstGeom prst="rect">
            <a:avLst/>
          </a:prstGeom>
        </p:spPr>
        <p:txBody>
          <a:bodyPr lIns="0" tIns="0" rIns="0" bIns="0"/>
          <a:lstStyle>
            <a:lvl1pPr>
              <a:lnSpc>
                <a:spcPct val="112000"/>
              </a:lnSpc>
              <a:spcBef>
                <a:spcPts val="0"/>
              </a:spcBef>
              <a:spcAft>
                <a:spcPts val="0"/>
              </a:spcAft>
              <a:defRPr sz="1400" b="1" baseline="0">
                <a:latin typeface="+mj-lt"/>
                <a:ea typeface="MS PGothic" pitchFamily="34" charset="-128"/>
              </a:defRPr>
            </a:lvl1pPr>
          </a:lstStyle>
          <a:p>
            <a:pPr lvl="0"/>
            <a:r>
              <a:rPr lang="en-US" dirty="0"/>
              <a:t>Subheading text (optional)</a:t>
            </a:r>
            <a:br>
              <a:rPr lang="en-US" dirty="0"/>
            </a:br>
            <a:r>
              <a:rPr lang="en-US" dirty="0"/>
              <a:t>Subheading text (optional)</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Nomura Standard Part Image Cover">
    <p:spTree>
      <p:nvGrpSpPr>
        <p:cNvPr id="1" name=""/>
        <p:cNvGrpSpPr/>
        <p:nvPr/>
      </p:nvGrpSpPr>
      <p:grpSpPr>
        <a:xfrm>
          <a:off x="0" y="0"/>
          <a:ext cx="0" cy="0"/>
          <a:chOff x="0" y="0"/>
          <a:chExt cx="0" cy="0"/>
        </a:xfrm>
      </p:grpSpPr>
      <p:sp>
        <p:nvSpPr>
          <p:cNvPr id="4128" name="Freeform 32"/>
          <p:cNvSpPr>
            <a:spLocks noChangeAspect="1"/>
          </p:cNvSpPr>
          <p:nvPr/>
        </p:nvSpPr>
        <p:spPr bwMode="auto">
          <a:xfrm>
            <a:off x="6005937" y="-1275"/>
            <a:ext cx="3145879" cy="2516400"/>
          </a:xfrm>
          <a:custGeom>
            <a:avLst/>
            <a:gdLst/>
            <a:ahLst/>
            <a:cxnLst>
              <a:cxn ang="0">
                <a:pos x="0" y="520"/>
              </a:cxn>
              <a:cxn ang="0">
                <a:pos x="505" y="1659"/>
              </a:cxn>
              <a:cxn ang="0">
                <a:pos x="2074" y="1659"/>
              </a:cxn>
              <a:cxn ang="0">
                <a:pos x="2074" y="0"/>
              </a:cxn>
              <a:cxn ang="0">
                <a:pos x="224" y="0"/>
              </a:cxn>
              <a:cxn ang="0">
                <a:pos x="0" y="520"/>
              </a:cxn>
              <a:cxn ang="0">
                <a:pos x="0" y="520"/>
              </a:cxn>
            </a:cxnLst>
            <a:rect l="0" t="0" r="r" b="b"/>
            <a:pathLst>
              <a:path w="2074" h="1659">
                <a:moveTo>
                  <a:pt x="0" y="520"/>
                </a:moveTo>
                <a:lnTo>
                  <a:pt x="505" y="1659"/>
                </a:lnTo>
                <a:lnTo>
                  <a:pt x="2074" y="1659"/>
                </a:lnTo>
                <a:lnTo>
                  <a:pt x="2074" y="0"/>
                </a:lnTo>
                <a:lnTo>
                  <a:pt x="224" y="0"/>
                </a:lnTo>
                <a:lnTo>
                  <a:pt x="0" y="520"/>
                </a:lnTo>
                <a:lnTo>
                  <a:pt x="0" y="520"/>
                </a:lnTo>
                <a:close/>
              </a:path>
            </a:pathLst>
          </a:custGeom>
          <a:solidFill>
            <a:srgbClr val="CA2627"/>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Text Placeholder 17"/>
          <p:cNvSpPr>
            <a:spLocks noGrp="1"/>
          </p:cNvSpPr>
          <p:nvPr>
            <p:ph type="body" sz="quarter" idx="10" hasCustomPrompt="1"/>
          </p:nvPr>
        </p:nvSpPr>
        <p:spPr>
          <a:xfrm>
            <a:off x="252046" y="3888000"/>
            <a:ext cx="6646154" cy="507600"/>
          </a:xfrm>
          <a:prstGeom prst="rect">
            <a:avLst/>
          </a:prstGeom>
        </p:spPr>
        <p:txBody>
          <a:bodyPr lIns="0" tIns="72000" rIns="0" bIns="0" anchor="t" anchorCtr="0"/>
          <a:lstStyle>
            <a:lvl1pPr>
              <a:lnSpc>
                <a:spcPct val="120000"/>
              </a:lnSpc>
              <a:spcBef>
                <a:spcPts val="0"/>
              </a:spcBef>
              <a:spcAft>
                <a:spcPts val="0"/>
              </a:spcAft>
              <a:defRPr sz="1800" b="1" baseline="0">
                <a:ea typeface="MS PGothic" pitchFamily="34" charset="-128"/>
              </a:defRPr>
            </a:lvl1pPr>
          </a:lstStyle>
          <a:p>
            <a:pPr lvl="0"/>
            <a:r>
              <a:rPr lang="en-US" dirty="0"/>
              <a:t>Enter your subtitle here</a:t>
            </a:r>
            <a:endParaRPr lang="en-GB" dirty="0"/>
          </a:p>
        </p:txBody>
      </p:sp>
      <p:sp>
        <p:nvSpPr>
          <p:cNvPr id="16" name="Title 15"/>
          <p:cNvSpPr>
            <a:spLocks noGrp="1"/>
          </p:cNvSpPr>
          <p:nvPr>
            <p:ph type="title" hasCustomPrompt="1"/>
          </p:nvPr>
        </p:nvSpPr>
        <p:spPr>
          <a:xfrm>
            <a:off x="252046" y="2880000"/>
            <a:ext cx="6646154" cy="858952"/>
          </a:xfrm>
          <a:prstGeom prst="rect">
            <a:avLst/>
          </a:prstGeom>
        </p:spPr>
        <p:txBody>
          <a:bodyPr lIns="0" tIns="0" rIns="0" bIns="0" anchor="b" anchorCtr="0"/>
          <a:lstStyle>
            <a:lvl1pPr>
              <a:lnSpc>
                <a:spcPct val="120000"/>
              </a:lnSpc>
              <a:defRPr sz="2400" baseline="0">
                <a:ea typeface="MS PGothic" pitchFamily="34" charset="-128"/>
              </a:defRPr>
            </a:lvl1pPr>
          </a:lstStyle>
          <a:p>
            <a:r>
              <a:rPr lang="en-US" dirty="0"/>
              <a:t>Enter your title here</a:t>
            </a:r>
            <a:endParaRPr lang="en-GB" dirty="0"/>
          </a:p>
        </p:txBody>
      </p:sp>
      <p:sp>
        <p:nvSpPr>
          <p:cNvPr id="15" name="Text Placeholder 17"/>
          <p:cNvSpPr>
            <a:spLocks noGrp="1"/>
          </p:cNvSpPr>
          <p:nvPr>
            <p:ph type="body" sz="quarter" idx="13" hasCustomPrompt="1"/>
          </p:nvPr>
        </p:nvSpPr>
        <p:spPr>
          <a:xfrm>
            <a:off x="251520" y="6453337"/>
            <a:ext cx="3655791" cy="239907"/>
          </a:xfrm>
          <a:prstGeom prst="rect">
            <a:avLst/>
          </a:prstGeom>
        </p:spPr>
        <p:txBody>
          <a:bodyPr lIns="0" tIns="0" rIns="0" bIns="0" anchor="t" anchorCtr="0"/>
          <a:lstStyle>
            <a:lvl1pPr algn="l">
              <a:lnSpc>
                <a:spcPct val="120000"/>
              </a:lnSpc>
              <a:spcBef>
                <a:spcPts val="0"/>
              </a:spcBef>
              <a:spcAft>
                <a:spcPts val="0"/>
              </a:spcAft>
              <a:defRPr sz="1400" b="0" baseline="0">
                <a:ea typeface="MS PGothic" pitchFamily="34" charset="-128"/>
              </a:defRPr>
            </a:lvl1pPr>
          </a:lstStyle>
          <a:p>
            <a:pPr lvl="0"/>
            <a:r>
              <a:rPr lang="en-US" dirty="0"/>
              <a:t>Enter date here</a:t>
            </a:r>
            <a:endParaRPr lang="en-GB" dirty="0"/>
          </a:p>
        </p:txBody>
      </p:sp>
      <p:sp>
        <p:nvSpPr>
          <p:cNvPr id="20" name="Text Placeholder 18"/>
          <p:cNvSpPr>
            <a:spLocks noGrp="1"/>
          </p:cNvSpPr>
          <p:nvPr>
            <p:ph type="body" sz="quarter" idx="14" hasCustomPrompt="1"/>
          </p:nvPr>
        </p:nvSpPr>
        <p:spPr>
          <a:xfrm>
            <a:off x="6539211" y="4869161"/>
            <a:ext cx="2259943" cy="1223417"/>
          </a:xfrm>
          <a:prstGeom prst="rect">
            <a:avLst/>
          </a:prstGeom>
        </p:spPr>
        <p:txBody>
          <a:bodyPr anchor="ctr" anchorCtr="0"/>
          <a:lstStyle>
            <a:lvl1pPr algn="r">
              <a:defRPr baseline="0"/>
            </a:lvl1pPr>
          </a:lstStyle>
          <a:p>
            <a:pPr lvl="0"/>
            <a:r>
              <a:rPr lang="en-GB" dirty="0"/>
              <a:t>Client logo here</a:t>
            </a:r>
          </a:p>
        </p:txBody>
      </p:sp>
      <p:sp>
        <p:nvSpPr>
          <p:cNvPr id="21" name="Text Box 11"/>
          <p:cNvSpPr txBox="1">
            <a:spLocks noChangeArrowheads="1"/>
          </p:cNvSpPr>
          <p:nvPr/>
        </p:nvSpPr>
        <p:spPr bwMode="ltGray">
          <a:xfrm>
            <a:off x="6561363" y="6314838"/>
            <a:ext cx="2237792" cy="138499"/>
          </a:xfrm>
          <a:prstGeom prst="rect">
            <a:avLst/>
          </a:prstGeom>
          <a:noFill/>
          <a:ln w="9525" algn="ctr">
            <a:noFill/>
            <a:miter lim="800000"/>
            <a:headEnd/>
            <a:tailEnd/>
          </a:ln>
          <a:effectLst/>
        </p:spPr>
        <p:txBody>
          <a:bodyPr wrap="none" lIns="0" tIns="0" rIns="0" bIns="0" anchor="b">
            <a:spAutoFit/>
          </a:bodyPr>
          <a:lstStyle/>
          <a:p>
            <a:pPr algn="r">
              <a:defRPr/>
            </a:pPr>
            <a:r>
              <a:rPr kumimoji="0" lang="en-GB" altLang="ja-JP" sz="900" baseline="0" dirty="0">
                <a:ea typeface="ＭＳ Ｐゴシック" pitchFamily="50" charset="-128"/>
                <a:cs typeface="Arial" charset="0"/>
              </a:rPr>
              <a:t>STRICTLY PRIVATE AND CONFIDENTIAL</a:t>
            </a:r>
          </a:p>
        </p:txBody>
      </p:sp>
      <p:sp>
        <p:nvSpPr>
          <p:cNvPr id="22" name="Text Placeholder 31"/>
          <p:cNvSpPr>
            <a:spLocks noGrp="1"/>
          </p:cNvSpPr>
          <p:nvPr>
            <p:ph type="body" sz="quarter" idx="16" hasCustomPrompt="1"/>
          </p:nvPr>
        </p:nvSpPr>
        <p:spPr>
          <a:xfrm>
            <a:off x="251520" y="4869160"/>
            <a:ext cx="3655791" cy="792088"/>
          </a:xfrm>
          <a:prstGeom prst="rect">
            <a:avLst/>
          </a:prstGeom>
        </p:spPr>
        <p:txBody>
          <a:bodyPr lIns="0" tIns="0" rIns="0" bIns="0"/>
          <a:lstStyle>
            <a:lvl1pPr>
              <a:lnSpc>
                <a:spcPct val="120000"/>
              </a:lnSpc>
              <a:spcBef>
                <a:spcPts val="0"/>
              </a:spcBef>
              <a:spcAft>
                <a:spcPts val="0"/>
              </a:spcAft>
              <a:defRPr sz="1400" baseline="0">
                <a:ea typeface="MS PGothic" pitchFamily="34" charset="-128"/>
              </a:defRPr>
            </a:lvl1pPr>
            <a:lvl2pPr>
              <a:defRPr sz="1400"/>
            </a:lvl2pPr>
            <a:lvl3pPr>
              <a:defRPr sz="1400"/>
            </a:lvl3pPr>
            <a:lvl4pPr>
              <a:defRPr sz="1400"/>
            </a:lvl4pPr>
            <a:lvl5pPr>
              <a:defRPr sz="1400"/>
            </a:lvl5pPr>
          </a:lstStyle>
          <a:p>
            <a:pPr lvl="0"/>
            <a:r>
              <a:rPr lang="en-US" dirty="0"/>
              <a:t>Business Division</a:t>
            </a:r>
            <a:br>
              <a:rPr lang="en-US" dirty="0"/>
            </a:br>
            <a:r>
              <a:rPr lang="en-US" dirty="0"/>
              <a:t>Business Subdivision</a:t>
            </a:r>
            <a:br>
              <a:rPr lang="en-US" dirty="0"/>
            </a:br>
            <a:r>
              <a:rPr lang="en-US" dirty="0"/>
              <a:t>Region Label</a:t>
            </a:r>
            <a:endParaRPr lang="en-GB" dirty="0"/>
          </a:p>
        </p:txBody>
      </p:sp>
      <p:sp>
        <p:nvSpPr>
          <p:cNvPr id="23" name="Text Placeholder 31"/>
          <p:cNvSpPr>
            <a:spLocks noGrp="1"/>
          </p:cNvSpPr>
          <p:nvPr>
            <p:ph type="body" sz="quarter" idx="17" hasCustomPrompt="1"/>
          </p:nvPr>
        </p:nvSpPr>
        <p:spPr>
          <a:xfrm>
            <a:off x="251520" y="5821288"/>
            <a:ext cx="3655791" cy="472008"/>
          </a:xfrm>
          <a:prstGeom prst="rect">
            <a:avLst/>
          </a:prstGeom>
        </p:spPr>
        <p:txBody>
          <a:bodyPr lIns="0" tIns="0" rIns="0" bIns="0"/>
          <a:lstStyle>
            <a:lvl1pPr>
              <a:lnSpc>
                <a:spcPct val="120000"/>
              </a:lnSpc>
              <a:spcBef>
                <a:spcPts val="0"/>
              </a:spcBef>
              <a:spcAft>
                <a:spcPts val="0"/>
              </a:spcAft>
              <a:defRPr sz="1400" baseline="0">
                <a:ea typeface="MS PGothic" pitchFamily="34" charset="-128"/>
              </a:defRPr>
            </a:lvl1pPr>
            <a:lvl2pPr>
              <a:defRPr sz="1400"/>
            </a:lvl2pPr>
            <a:lvl3pPr>
              <a:defRPr sz="1400"/>
            </a:lvl3pPr>
            <a:lvl4pPr>
              <a:defRPr sz="1400"/>
            </a:lvl4pPr>
            <a:lvl5pPr>
              <a:defRPr sz="1400"/>
            </a:lvl5pPr>
          </a:lstStyle>
          <a:p>
            <a:pPr lvl="0"/>
            <a:r>
              <a:rPr lang="en-US" dirty="0"/>
              <a:t>Author / Presenter name</a:t>
            </a:r>
            <a:br>
              <a:rPr lang="en-US" dirty="0"/>
            </a:br>
            <a:r>
              <a:rPr lang="en-US" dirty="0"/>
              <a:t>Author / Presenter name</a:t>
            </a:r>
            <a:endParaRPr lang="en-GB" dirty="0"/>
          </a:p>
        </p:txBody>
      </p:sp>
      <p:sp>
        <p:nvSpPr>
          <p:cNvPr id="24" name="Text Box 11"/>
          <p:cNvSpPr txBox="1">
            <a:spLocks noChangeArrowheads="1"/>
          </p:cNvSpPr>
          <p:nvPr/>
        </p:nvSpPr>
        <p:spPr bwMode="ltGray">
          <a:xfrm>
            <a:off x="8271767" y="6577300"/>
            <a:ext cx="527388" cy="138499"/>
          </a:xfrm>
          <a:prstGeom prst="rect">
            <a:avLst/>
          </a:prstGeom>
          <a:noFill/>
          <a:ln w="9525" algn="ctr">
            <a:noFill/>
            <a:miter lim="800000"/>
            <a:headEnd/>
            <a:tailEnd/>
          </a:ln>
          <a:effectLst/>
        </p:spPr>
        <p:txBody>
          <a:bodyPr wrap="none" lIns="0" tIns="0" rIns="0" bIns="0" anchor="b">
            <a:spAutoFit/>
          </a:bodyPr>
          <a:lstStyle/>
          <a:p>
            <a:pPr algn="r">
              <a:defRPr/>
            </a:pPr>
            <a:r>
              <a:rPr kumimoji="0" lang="en-GB" altLang="ja-JP" sz="900" baseline="0" dirty="0">
                <a:ea typeface="ＭＳ Ｐゴシック" pitchFamily="50" charset="-128"/>
                <a:cs typeface="Arial" charset="0"/>
              </a:rPr>
              <a:t>© Nomura</a:t>
            </a:r>
          </a:p>
        </p:txBody>
      </p:sp>
      <p:pic>
        <p:nvPicPr>
          <p:cNvPr id="29" name="Picture 2" descr="\\Europe\Data\Creative_Media\02001-03000\02154 Landor Project\PowerPoint Template\Assets\200339868_PPT.jpg"/>
          <p:cNvPicPr>
            <a:picLocks noChangeAspect="1" noChangeArrowheads="1"/>
          </p:cNvPicPr>
          <p:nvPr/>
        </p:nvPicPr>
        <p:blipFill>
          <a:blip r:embed="rId2" cstate="print"/>
          <a:srcRect l="8281" b="7581"/>
          <a:stretch>
            <a:fillRect/>
          </a:stretch>
        </p:blipFill>
        <p:spPr bwMode="auto">
          <a:xfrm>
            <a:off x="0" y="0"/>
            <a:ext cx="3594526" cy="2514246"/>
          </a:xfrm>
          <a:prstGeom prst="rect">
            <a:avLst/>
          </a:prstGeom>
          <a:noFill/>
        </p:spPr>
      </p:pic>
      <p:sp>
        <p:nvSpPr>
          <p:cNvPr id="31" name="Freeform 19"/>
          <p:cNvSpPr>
            <a:spLocks/>
          </p:cNvSpPr>
          <p:nvPr/>
        </p:nvSpPr>
        <p:spPr bwMode="auto">
          <a:xfrm>
            <a:off x="2303888" y="-10800"/>
            <a:ext cx="2370138" cy="2509838"/>
          </a:xfrm>
          <a:custGeom>
            <a:avLst/>
            <a:gdLst/>
            <a:ahLst/>
            <a:cxnLst>
              <a:cxn ang="0">
                <a:pos x="1493" y="0"/>
              </a:cxn>
              <a:cxn ang="0">
                <a:pos x="663" y="0"/>
              </a:cxn>
              <a:cxn ang="0">
                <a:pos x="0" y="1581"/>
              </a:cxn>
              <a:cxn ang="0">
                <a:pos x="832" y="1581"/>
              </a:cxn>
              <a:cxn ang="0">
                <a:pos x="1493" y="0"/>
              </a:cxn>
            </a:cxnLst>
            <a:rect l="0" t="0" r="r" b="b"/>
            <a:pathLst>
              <a:path w="1493" h="1581">
                <a:moveTo>
                  <a:pt x="1493" y="0"/>
                </a:moveTo>
                <a:lnTo>
                  <a:pt x="663" y="0"/>
                </a:lnTo>
                <a:lnTo>
                  <a:pt x="0" y="1581"/>
                </a:lnTo>
                <a:lnTo>
                  <a:pt x="832" y="1581"/>
                </a:lnTo>
                <a:lnTo>
                  <a:pt x="1493"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3" name="Freeform 25"/>
          <p:cNvSpPr>
            <a:spLocks/>
          </p:cNvSpPr>
          <p:nvPr/>
        </p:nvSpPr>
        <p:spPr bwMode="auto">
          <a:xfrm>
            <a:off x="5499526" y="1171888"/>
            <a:ext cx="963613" cy="1343025"/>
          </a:xfrm>
          <a:custGeom>
            <a:avLst/>
            <a:gdLst/>
            <a:ahLst/>
            <a:cxnLst>
              <a:cxn ang="0">
                <a:pos x="135" y="846"/>
              </a:cxn>
              <a:cxn ang="0">
                <a:pos x="607" y="846"/>
              </a:cxn>
              <a:cxn ang="0">
                <a:pos x="230" y="0"/>
              </a:cxn>
              <a:cxn ang="0">
                <a:pos x="0" y="532"/>
              </a:cxn>
              <a:cxn ang="0">
                <a:pos x="135" y="846"/>
              </a:cxn>
            </a:cxnLst>
            <a:rect l="0" t="0" r="r" b="b"/>
            <a:pathLst>
              <a:path w="607" h="846">
                <a:moveTo>
                  <a:pt x="135" y="846"/>
                </a:moveTo>
                <a:lnTo>
                  <a:pt x="607" y="846"/>
                </a:lnTo>
                <a:lnTo>
                  <a:pt x="230" y="0"/>
                </a:lnTo>
                <a:lnTo>
                  <a:pt x="0" y="532"/>
                </a:lnTo>
                <a:lnTo>
                  <a:pt x="135" y="846"/>
                </a:lnTo>
                <a:close/>
              </a:path>
            </a:pathLst>
          </a:custGeom>
          <a:solidFill>
            <a:srgbClr val="CA242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4" name="Freeform 33"/>
          <p:cNvSpPr>
            <a:spLocks/>
          </p:cNvSpPr>
          <p:nvPr/>
        </p:nvSpPr>
        <p:spPr bwMode="auto">
          <a:xfrm>
            <a:off x="4270801" y="828988"/>
            <a:ext cx="1241425" cy="1685925"/>
          </a:xfrm>
          <a:custGeom>
            <a:avLst/>
            <a:gdLst/>
            <a:ahLst/>
            <a:cxnLst>
              <a:cxn ang="0">
                <a:pos x="0" y="1062"/>
              </a:cxn>
              <a:cxn ang="0">
                <a:pos x="647" y="1062"/>
              </a:cxn>
              <a:cxn ang="0">
                <a:pos x="782" y="748"/>
              </a:cxn>
              <a:cxn ang="0">
                <a:pos x="459" y="0"/>
              </a:cxn>
              <a:cxn ang="0">
                <a:pos x="0" y="1062"/>
              </a:cxn>
            </a:cxnLst>
            <a:rect l="0" t="0" r="r" b="b"/>
            <a:pathLst>
              <a:path w="782" h="1062">
                <a:moveTo>
                  <a:pt x="0" y="1062"/>
                </a:moveTo>
                <a:lnTo>
                  <a:pt x="647" y="1062"/>
                </a:lnTo>
                <a:lnTo>
                  <a:pt x="782" y="748"/>
                </a:lnTo>
                <a:lnTo>
                  <a:pt x="459" y="0"/>
                </a:lnTo>
                <a:lnTo>
                  <a:pt x="0" y="1062"/>
                </a:lnTo>
                <a:close/>
              </a:path>
            </a:pathLst>
          </a:custGeom>
          <a:solidFill>
            <a:srgbClr val="CF3936"/>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34"/>
          <p:cNvSpPr>
            <a:spLocks/>
          </p:cNvSpPr>
          <p:nvPr/>
        </p:nvSpPr>
        <p:spPr bwMode="auto">
          <a:xfrm>
            <a:off x="5339188" y="-1275"/>
            <a:ext cx="685800" cy="1173163"/>
          </a:xfrm>
          <a:custGeom>
            <a:avLst/>
            <a:gdLst/>
            <a:ahLst/>
            <a:cxnLst>
              <a:cxn ang="0">
                <a:pos x="0" y="0"/>
              </a:cxn>
              <a:cxn ang="0">
                <a:pos x="0" y="0"/>
              </a:cxn>
              <a:cxn ang="0">
                <a:pos x="327" y="739"/>
              </a:cxn>
              <a:cxn ang="0">
                <a:pos x="432" y="496"/>
              </a:cxn>
              <a:cxn ang="0">
                <a:pos x="210" y="0"/>
              </a:cxn>
              <a:cxn ang="0">
                <a:pos x="0" y="0"/>
              </a:cxn>
            </a:cxnLst>
            <a:rect l="0" t="0" r="r" b="b"/>
            <a:pathLst>
              <a:path w="432" h="739">
                <a:moveTo>
                  <a:pt x="0" y="0"/>
                </a:moveTo>
                <a:lnTo>
                  <a:pt x="0" y="0"/>
                </a:lnTo>
                <a:lnTo>
                  <a:pt x="327" y="739"/>
                </a:lnTo>
                <a:lnTo>
                  <a:pt x="432" y="496"/>
                </a:lnTo>
                <a:lnTo>
                  <a:pt x="210" y="0"/>
                </a:lnTo>
                <a:lnTo>
                  <a:pt x="0" y="0"/>
                </a:lnTo>
                <a:close/>
              </a:path>
            </a:pathLst>
          </a:custGeom>
          <a:solidFill>
            <a:srgbClr val="CF3936"/>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35"/>
          <p:cNvSpPr>
            <a:spLocks/>
          </p:cNvSpPr>
          <p:nvPr/>
        </p:nvSpPr>
        <p:spPr bwMode="auto">
          <a:xfrm>
            <a:off x="5663038" y="-1275"/>
            <a:ext cx="692150" cy="787400"/>
          </a:xfrm>
          <a:custGeom>
            <a:avLst/>
            <a:gdLst/>
            <a:ahLst/>
            <a:cxnLst>
              <a:cxn ang="0">
                <a:pos x="0" y="0"/>
              </a:cxn>
              <a:cxn ang="0">
                <a:pos x="222" y="496"/>
              </a:cxn>
              <a:cxn ang="0">
                <a:pos x="436" y="0"/>
              </a:cxn>
              <a:cxn ang="0">
                <a:pos x="0" y="0"/>
              </a:cxn>
            </a:cxnLst>
            <a:rect l="0" t="0" r="r" b="b"/>
            <a:pathLst>
              <a:path w="436" h="496">
                <a:moveTo>
                  <a:pt x="0" y="0"/>
                </a:moveTo>
                <a:lnTo>
                  <a:pt x="222" y="496"/>
                </a:lnTo>
                <a:lnTo>
                  <a:pt x="436" y="0"/>
                </a:lnTo>
                <a:lnTo>
                  <a:pt x="0" y="0"/>
                </a:lnTo>
                <a:close/>
              </a:path>
            </a:pathLst>
          </a:custGeom>
          <a:solidFill>
            <a:srgbClr val="A61816"/>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36"/>
          <p:cNvSpPr>
            <a:spLocks/>
          </p:cNvSpPr>
          <p:nvPr/>
        </p:nvSpPr>
        <p:spPr bwMode="auto">
          <a:xfrm>
            <a:off x="4989938" y="-1275"/>
            <a:ext cx="877888" cy="2017713"/>
          </a:xfrm>
          <a:custGeom>
            <a:avLst/>
            <a:gdLst/>
            <a:ahLst/>
            <a:cxnLst>
              <a:cxn ang="0">
                <a:pos x="0" y="523"/>
              </a:cxn>
              <a:cxn ang="0">
                <a:pos x="323" y="1271"/>
              </a:cxn>
              <a:cxn ang="0">
                <a:pos x="553" y="739"/>
              </a:cxn>
              <a:cxn ang="0">
                <a:pos x="226" y="0"/>
              </a:cxn>
              <a:cxn ang="0">
                <a:pos x="0" y="523"/>
              </a:cxn>
            </a:cxnLst>
            <a:rect l="0" t="0" r="r" b="b"/>
            <a:pathLst>
              <a:path w="553" h="1271">
                <a:moveTo>
                  <a:pt x="0" y="523"/>
                </a:moveTo>
                <a:lnTo>
                  <a:pt x="323" y="1271"/>
                </a:lnTo>
                <a:lnTo>
                  <a:pt x="553" y="739"/>
                </a:lnTo>
                <a:lnTo>
                  <a:pt x="226" y="0"/>
                </a:lnTo>
                <a:lnTo>
                  <a:pt x="0" y="523"/>
                </a:lnTo>
                <a:close/>
              </a:path>
            </a:pathLst>
          </a:custGeom>
          <a:solidFill>
            <a:srgbClr val="AF1B18"/>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8" name="Freeform 30"/>
          <p:cNvSpPr>
            <a:spLocks/>
          </p:cNvSpPr>
          <p:nvPr/>
        </p:nvSpPr>
        <p:spPr bwMode="auto">
          <a:xfrm>
            <a:off x="4640688" y="-1275"/>
            <a:ext cx="717550" cy="830263"/>
          </a:xfrm>
          <a:custGeom>
            <a:avLst/>
            <a:gdLst/>
            <a:ahLst/>
            <a:cxnLst>
              <a:cxn ang="0">
                <a:pos x="452" y="0"/>
              </a:cxn>
              <a:cxn ang="0">
                <a:pos x="452" y="0"/>
              </a:cxn>
              <a:cxn ang="0">
                <a:pos x="0" y="0"/>
              </a:cxn>
              <a:cxn ang="0">
                <a:pos x="226" y="523"/>
              </a:cxn>
              <a:cxn ang="0">
                <a:pos x="447" y="7"/>
              </a:cxn>
              <a:cxn ang="0">
                <a:pos x="452" y="0"/>
              </a:cxn>
            </a:cxnLst>
            <a:rect l="0" t="0" r="r" b="b"/>
            <a:pathLst>
              <a:path w="452" h="523">
                <a:moveTo>
                  <a:pt x="452" y="0"/>
                </a:moveTo>
                <a:lnTo>
                  <a:pt x="452" y="0"/>
                </a:lnTo>
                <a:lnTo>
                  <a:pt x="0" y="0"/>
                </a:lnTo>
                <a:lnTo>
                  <a:pt x="226" y="523"/>
                </a:lnTo>
                <a:lnTo>
                  <a:pt x="447" y="7"/>
                </a:lnTo>
                <a:lnTo>
                  <a:pt x="452" y="0"/>
                </a:lnTo>
                <a:close/>
              </a:path>
            </a:pathLst>
          </a:custGeom>
          <a:solidFill>
            <a:srgbClr val="A21715"/>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9" name="Freeform 31"/>
          <p:cNvSpPr>
            <a:spLocks/>
          </p:cNvSpPr>
          <p:nvPr/>
        </p:nvSpPr>
        <p:spPr bwMode="auto">
          <a:xfrm>
            <a:off x="3594526" y="-1275"/>
            <a:ext cx="1414463" cy="2516188"/>
          </a:xfrm>
          <a:custGeom>
            <a:avLst/>
            <a:gdLst/>
            <a:ahLst/>
            <a:cxnLst>
              <a:cxn ang="0">
                <a:pos x="667" y="7"/>
              </a:cxn>
              <a:cxn ang="0">
                <a:pos x="665" y="0"/>
              </a:cxn>
              <a:cxn ang="0">
                <a:pos x="0" y="1585"/>
              </a:cxn>
              <a:cxn ang="0">
                <a:pos x="432" y="1585"/>
              </a:cxn>
              <a:cxn ang="0">
                <a:pos x="891" y="523"/>
              </a:cxn>
              <a:cxn ang="0">
                <a:pos x="667" y="7"/>
              </a:cxn>
            </a:cxnLst>
            <a:rect l="0" t="0" r="r" b="b"/>
            <a:pathLst>
              <a:path w="891" h="1585">
                <a:moveTo>
                  <a:pt x="667" y="7"/>
                </a:moveTo>
                <a:lnTo>
                  <a:pt x="665" y="0"/>
                </a:lnTo>
                <a:lnTo>
                  <a:pt x="0" y="1585"/>
                </a:lnTo>
                <a:lnTo>
                  <a:pt x="432" y="1585"/>
                </a:lnTo>
                <a:lnTo>
                  <a:pt x="891" y="523"/>
                </a:lnTo>
                <a:lnTo>
                  <a:pt x="667" y="7"/>
                </a:lnTo>
                <a:close/>
              </a:path>
            </a:pathLst>
          </a:custGeom>
          <a:solidFill>
            <a:srgbClr val="AF1B18"/>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0" name="Freeform 32"/>
          <p:cNvSpPr>
            <a:spLocks/>
          </p:cNvSpPr>
          <p:nvPr/>
        </p:nvSpPr>
        <p:spPr bwMode="auto">
          <a:xfrm>
            <a:off x="2281663" y="-1275"/>
            <a:ext cx="2381250" cy="2516188"/>
          </a:xfrm>
          <a:custGeom>
            <a:avLst/>
            <a:gdLst/>
            <a:ahLst/>
            <a:cxnLst>
              <a:cxn ang="0">
                <a:pos x="667" y="0"/>
              </a:cxn>
              <a:cxn ang="0">
                <a:pos x="0" y="1585"/>
              </a:cxn>
              <a:cxn ang="0">
                <a:pos x="833" y="1585"/>
              </a:cxn>
              <a:cxn ang="0">
                <a:pos x="1500" y="0"/>
              </a:cxn>
              <a:cxn ang="0">
                <a:pos x="667" y="0"/>
              </a:cxn>
            </a:cxnLst>
            <a:rect l="0" t="0" r="r" b="b"/>
            <a:pathLst>
              <a:path w="1500" h="1585">
                <a:moveTo>
                  <a:pt x="667" y="0"/>
                </a:moveTo>
                <a:lnTo>
                  <a:pt x="0" y="1585"/>
                </a:lnTo>
                <a:lnTo>
                  <a:pt x="833" y="1585"/>
                </a:lnTo>
                <a:lnTo>
                  <a:pt x="1500" y="0"/>
                </a:lnTo>
                <a:lnTo>
                  <a:pt x="667" y="0"/>
                </a:lnTo>
                <a:close/>
              </a:path>
            </a:pathLst>
          </a:custGeom>
          <a:solidFill>
            <a:srgbClr val="CF3936"/>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pic>
        <p:nvPicPr>
          <p:cNvPr id="45" name="Picture 3" descr="O:\Logo_Library\N\NOMURA\A4\NOMURA_A4_CMYK_WHITE.emf"/>
          <p:cNvPicPr>
            <a:picLocks noChangeAspect="1" noChangeArrowheads="1"/>
          </p:cNvPicPr>
          <p:nvPr/>
        </p:nvPicPr>
        <p:blipFill>
          <a:blip r:embed="rId3" cstate="print"/>
          <a:srcRect/>
          <a:stretch>
            <a:fillRect/>
          </a:stretch>
        </p:blipFill>
        <p:spPr bwMode="auto">
          <a:xfrm>
            <a:off x="7599752" y="310690"/>
            <a:ext cx="1260140" cy="216024"/>
          </a:xfrm>
          <a:prstGeom prst="rect">
            <a:avLst/>
          </a:prstGeom>
          <a:noFill/>
        </p:spPr>
      </p:pic>
      <p:sp>
        <p:nvSpPr>
          <p:cNvPr id="46" name="TextBox 45"/>
          <p:cNvSpPr txBox="1"/>
          <p:nvPr/>
        </p:nvSpPr>
        <p:spPr bwMode="white">
          <a:xfrm>
            <a:off x="7020524" y="558527"/>
            <a:ext cx="1809115" cy="138499"/>
          </a:xfrm>
          <a:prstGeom prst="rect">
            <a:avLst/>
          </a:prstGeom>
          <a:noFill/>
        </p:spPr>
        <p:txBody>
          <a:bodyPr wrap="square" lIns="0" tIns="0" rIns="0" bIns="0" rtlCol="0">
            <a:spAutoFit/>
          </a:bodyPr>
          <a:lstStyle/>
          <a:p>
            <a:pPr algn="r"/>
            <a:r>
              <a:rPr lang="en-GB" sz="900" i="1" dirty="0">
                <a:solidFill>
                  <a:schemeClr val="bg1"/>
                </a:solidFill>
              </a:rPr>
              <a:t>Connecting</a:t>
            </a:r>
            <a:r>
              <a:rPr lang="en-GB" sz="900" i="1" baseline="0" dirty="0">
                <a:solidFill>
                  <a:schemeClr val="bg1"/>
                </a:solidFill>
              </a:rPr>
              <a:t> Markets East &amp; West</a:t>
            </a:r>
            <a:endParaRPr lang="en-GB" sz="900" i="1" dirty="0">
              <a:solidFill>
                <a:schemeClr val="bg1"/>
              </a:solidFill>
            </a:endParaRPr>
          </a:p>
        </p:txBody>
      </p:sp>
      <p:sp>
        <p:nvSpPr>
          <p:cNvPr id="25" name="Freeform 32"/>
          <p:cNvSpPr>
            <a:spLocks noChangeAspect="1"/>
          </p:cNvSpPr>
          <p:nvPr userDrawn="1"/>
        </p:nvSpPr>
        <p:spPr bwMode="auto">
          <a:xfrm>
            <a:off x="6005937" y="-1275"/>
            <a:ext cx="3145879" cy="2516400"/>
          </a:xfrm>
          <a:custGeom>
            <a:avLst/>
            <a:gdLst/>
            <a:ahLst/>
            <a:cxnLst>
              <a:cxn ang="0">
                <a:pos x="0" y="520"/>
              </a:cxn>
              <a:cxn ang="0">
                <a:pos x="505" y="1659"/>
              </a:cxn>
              <a:cxn ang="0">
                <a:pos x="2074" y="1659"/>
              </a:cxn>
              <a:cxn ang="0">
                <a:pos x="2074" y="0"/>
              </a:cxn>
              <a:cxn ang="0">
                <a:pos x="224" y="0"/>
              </a:cxn>
              <a:cxn ang="0">
                <a:pos x="0" y="520"/>
              </a:cxn>
              <a:cxn ang="0">
                <a:pos x="0" y="520"/>
              </a:cxn>
            </a:cxnLst>
            <a:rect l="0" t="0" r="r" b="b"/>
            <a:pathLst>
              <a:path w="2074" h="1659">
                <a:moveTo>
                  <a:pt x="0" y="520"/>
                </a:moveTo>
                <a:lnTo>
                  <a:pt x="505" y="1659"/>
                </a:lnTo>
                <a:lnTo>
                  <a:pt x="2074" y="1659"/>
                </a:lnTo>
                <a:lnTo>
                  <a:pt x="2074" y="0"/>
                </a:lnTo>
                <a:lnTo>
                  <a:pt x="224" y="0"/>
                </a:lnTo>
                <a:lnTo>
                  <a:pt x="0" y="520"/>
                </a:lnTo>
                <a:lnTo>
                  <a:pt x="0" y="520"/>
                </a:lnTo>
                <a:close/>
              </a:path>
            </a:pathLst>
          </a:custGeom>
          <a:solidFill>
            <a:srgbClr val="CA2627"/>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6" name="Text Box 11"/>
          <p:cNvSpPr txBox="1">
            <a:spLocks noChangeArrowheads="1"/>
          </p:cNvSpPr>
          <p:nvPr userDrawn="1"/>
        </p:nvSpPr>
        <p:spPr bwMode="ltGray">
          <a:xfrm>
            <a:off x="6561363" y="6314838"/>
            <a:ext cx="2237792" cy="138499"/>
          </a:xfrm>
          <a:prstGeom prst="rect">
            <a:avLst/>
          </a:prstGeom>
          <a:noFill/>
          <a:ln w="9525" algn="ctr">
            <a:noFill/>
            <a:miter lim="800000"/>
            <a:headEnd/>
            <a:tailEnd/>
          </a:ln>
          <a:effectLst/>
        </p:spPr>
        <p:txBody>
          <a:bodyPr wrap="none" lIns="0" tIns="0" rIns="0" bIns="0" anchor="b">
            <a:spAutoFit/>
          </a:bodyPr>
          <a:lstStyle/>
          <a:p>
            <a:pPr algn="r">
              <a:defRPr/>
            </a:pPr>
            <a:r>
              <a:rPr kumimoji="0" lang="en-GB" altLang="ja-JP" sz="900" baseline="0" dirty="0">
                <a:ea typeface="ＭＳ Ｐゴシック" pitchFamily="50" charset="-128"/>
                <a:cs typeface="Arial" charset="0"/>
              </a:rPr>
              <a:t>STRICTLY PRIVATE AND CONFIDENTIAL</a:t>
            </a:r>
          </a:p>
        </p:txBody>
      </p:sp>
      <p:sp>
        <p:nvSpPr>
          <p:cNvPr id="27" name="Text Box 11"/>
          <p:cNvSpPr txBox="1">
            <a:spLocks noChangeArrowheads="1"/>
          </p:cNvSpPr>
          <p:nvPr userDrawn="1"/>
        </p:nvSpPr>
        <p:spPr bwMode="ltGray">
          <a:xfrm>
            <a:off x="8271767" y="6577300"/>
            <a:ext cx="527388" cy="138499"/>
          </a:xfrm>
          <a:prstGeom prst="rect">
            <a:avLst/>
          </a:prstGeom>
          <a:noFill/>
          <a:ln w="9525" algn="ctr">
            <a:noFill/>
            <a:miter lim="800000"/>
            <a:headEnd/>
            <a:tailEnd/>
          </a:ln>
          <a:effectLst/>
        </p:spPr>
        <p:txBody>
          <a:bodyPr wrap="none" lIns="0" tIns="0" rIns="0" bIns="0" anchor="b">
            <a:spAutoFit/>
          </a:bodyPr>
          <a:lstStyle/>
          <a:p>
            <a:pPr algn="r">
              <a:defRPr/>
            </a:pPr>
            <a:r>
              <a:rPr kumimoji="0" lang="en-GB" altLang="ja-JP" sz="900" baseline="0" dirty="0">
                <a:ea typeface="ＭＳ Ｐゴシック" pitchFamily="50" charset="-128"/>
                <a:cs typeface="Arial" charset="0"/>
              </a:rPr>
              <a:t>© Nomura</a:t>
            </a:r>
          </a:p>
        </p:txBody>
      </p:sp>
      <p:pic>
        <p:nvPicPr>
          <p:cNvPr id="28" name="Picture 2" descr="\\Europe\Data\Creative_Media\02001-03000\02154 Landor Project\PowerPoint Template\Assets\200339868_PPT.jpg"/>
          <p:cNvPicPr>
            <a:picLocks noChangeAspect="1" noChangeArrowheads="1"/>
          </p:cNvPicPr>
          <p:nvPr userDrawn="1"/>
        </p:nvPicPr>
        <p:blipFill>
          <a:blip r:embed="rId2" cstate="print"/>
          <a:srcRect l="8281" b="7581"/>
          <a:stretch>
            <a:fillRect/>
          </a:stretch>
        </p:blipFill>
        <p:spPr bwMode="auto">
          <a:xfrm>
            <a:off x="0" y="0"/>
            <a:ext cx="3594526" cy="2514246"/>
          </a:xfrm>
          <a:prstGeom prst="rect">
            <a:avLst/>
          </a:prstGeom>
          <a:noFill/>
        </p:spPr>
      </p:pic>
      <p:sp>
        <p:nvSpPr>
          <p:cNvPr id="30" name="Freeform 19"/>
          <p:cNvSpPr>
            <a:spLocks/>
          </p:cNvSpPr>
          <p:nvPr userDrawn="1"/>
        </p:nvSpPr>
        <p:spPr bwMode="auto">
          <a:xfrm>
            <a:off x="2303888" y="-10800"/>
            <a:ext cx="2370138" cy="2509838"/>
          </a:xfrm>
          <a:custGeom>
            <a:avLst/>
            <a:gdLst/>
            <a:ahLst/>
            <a:cxnLst>
              <a:cxn ang="0">
                <a:pos x="1493" y="0"/>
              </a:cxn>
              <a:cxn ang="0">
                <a:pos x="663" y="0"/>
              </a:cxn>
              <a:cxn ang="0">
                <a:pos x="0" y="1581"/>
              </a:cxn>
              <a:cxn ang="0">
                <a:pos x="832" y="1581"/>
              </a:cxn>
              <a:cxn ang="0">
                <a:pos x="1493" y="0"/>
              </a:cxn>
            </a:cxnLst>
            <a:rect l="0" t="0" r="r" b="b"/>
            <a:pathLst>
              <a:path w="1493" h="1581">
                <a:moveTo>
                  <a:pt x="1493" y="0"/>
                </a:moveTo>
                <a:lnTo>
                  <a:pt x="663" y="0"/>
                </a:lnTo>
                <a:lnTo>
                  <a:pt x="0" y="1581"/>
                </a:lnTo>
                <a:lnTo>
                  <a:pt x="832" y="1581"/>
                </a:lnTo>
                <a:lnTo>
                  <a:pt x="1493"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25"/>
          <p:cNvSpPr>
            <a:spLocks/>
          </p:cNvSpPr>
          <p:nvPr userDrawn="1"/>
        </p:nvSpPr>
        <p:spPr bwMode="auto">
          <a:xfrm>
            <a:off x="5499526" y="1171888"/>
            <a:ext cx="963613" cy="1343025"/>
          </a:xfrm>
          <a:custGeom>
            <a:avLst/>
            <a:gdLst/>
            <a:ahLst/>
            <a:cxnLst>
              <a:cxn ang="0">
                <a:pos x="135" y="846"/>
              </a:cxn>
              <a:cxn ang="0">
                <a:pos x="607" y="846"/>
              </a:cxn>
              <a:cxn ang="0">
                <a:pos x="230" y="0"/>
              </a:cxn>
              <a:cxn ang="0">
                <a:pos x="0" y="532"/>
              </a:cxn>
              <a:cxn ang="0">
                <a:pos x="135" y="846"/>
              </a:cxn>
            </a:cxnLst>
            <a:rect l="0" t="0" r="r" b="b"/>
            <a:pathLst>
              <a:path w="607" h="846">
                <a:moveTo>
                  <a:pt x="135" y="846"/>
                </a:moveTo>
                <a:lnTo>
                  <a:pt x="607" y="846"/>
                </a:lnTo>
                <a:lnTo>
                  <a:pt x="230" y="0"/>
                </a:lnTo>
                <a:lnTo>
                  <a:pt x="0" y="532"/>
                </a:lnTo>
                <a:lnTo>
                  <a:pt x="135" y="846"/>
                </a:lnTo>
                <a:close/>
              </a:path>
            </a:pathLst>
          </a:custGeom>
          <a:solidFill>
            <a:srgbClr val="CA242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40"/>
          <p:cNvSpPr>
            <a:spLocks/>
          </p:cNvSpPr>
          <p:nvPr userDrawn="1"/>
        </p:nvSpPr>
        <p:spPr bwMode="auto">
          <a:xfrm>
            <a:off x="4270801" y="828988"/>
            <a:ext cx="1241425" cy="1685925"/>
          </a:xfrm>
          <a:custGeom>
            <a:avLst/>
            <a:gdLst/>
            <a:ahLst/>
            <a:cxnLst>
              <a:cxn ang="0">
                <a:pos x="0" y="1062"/>
              </a:cxn>
              <a:cxn ang="0">
                <a:pos x="647" y="1062"/>
              </a:cxn>
              <a:cxn ang="0">
                <a:pos x="782" y="748"/>
              </a:cxn>
              <a:cxn ang="0">
                <a:pos x="459" y="0"/>
              </a:cxn>
              <a:cxn ang="0">
                <a:pos x="0" y="1062"/>
              </a:cxn>
            </a:cxnLst>
            <a:rect l="0" t="0" r="r" b="b"/>
            <a:pathLst>
              <a:path w="782" h="1062">
                <a:moveTo>
                  <a:pt x="0" y="1062"/>
                </a:moveTo>
                <a:lnTo>
                  <a:pt x="647" y="1062"/>
                </a:lnTo>
                <a:lnTo>
                  <a:pt x="782" y="748"/>
                </a:lnTo>
                <a:lnTo>
                  <a:pt x="459" y="0"/>
                </a:lnTo>
                <a:lnTo>
                  <a:pt x="0" y="1062"/>
                </a:lnTo>
                <a:close/>
              </a:path>
            </a:pathLst>
          </a:custGeom>
          <a:solidFill>
            <a:srgbClr val="CF3936"/>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41"/>
          <p:cNvSpPr>
            <a:spLocks/>
          </p:cNvSpPr>
          <p:nvPr userDrawn="1"/>
        </p:nvSpPr>
        <p:spPr bwMode="auto">
          <a:xfrm>
            <a:off x="5339188" y="-1275"/>
            <a:ext cx="685800" cy="1173163"/>
          </a:xfrm>
          <a:custGeom>
            <a:avLst/>
            <a:gdLst/>
            <a:ahLst/>
            <a:cxnLst>
              <a:cxn ang="0">
                <a:pos x="0" y="0"/>
              </a:cxn>
              <a:cxn ang="0">
                <a:pos x="0" y="0"/>
              </a:cxn>
              <a:cxn ang="0">
                <a:pos x="327" y="739"/>
              </a:cxn>
              <a:cxn ang="0">
                <a:pos x="432" y="496"/>
              </a:cxn>
              <a:cxn ang="0">
                <a:pos x="210" y="0"/>
              </a:cxn>
              <a:cxn ang="0">
                <a:pos x="0" y="0"/>
              </a:cxn>
            </a:cxnLst>
            <a:rect l="0" t="0" r="r" b="b"/>
            <a:pathLst>
              <a:path w="432" h="739">
                <a:moveTo>
                  <a:pt x="0" y="0"/>
                </a:moveTo>
                <a:lnTo>
                  <a:pt x="0" y="0"/>
                </a:lnTo>
                <a:lnTo>
                  <a:pt x="327" y="739"/>
                </a:lnTo>
                <a:lnTo>
                  <a:pt x="432" y="496"/>
                </a:lnTo>
                <a:lnTo>
                  <a:pt x="210" y="0"/>
                </a:lnTo>
                <a:lnTo>
                  <a:pt x="0" y="0"/>
                </a:lnTo>
                <a:close/>
              </a:path>
            </a:pathLst>
          </a:custGeom>
          <a:solidFill>
            <a:srgbClr val="CF3936"/>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42"/>
          <p:cNvSpPr>
            <a:spLocks/>
          </p:cNvSpPr>
          <p:nvPr userDrawn="1"/>
        </p:nvSpPr>
        <p:spPr bwMode="auto">
          <a:xfrm>
            <a:off x="5663038" y="-1275"/>
            <a:ext cx="692150" cy="787400"/>
          </a:xfrm>
          <a:custGeom>
            <a:avLst/>
            <a:gdLst/>
            <a:ahLst/>
            <a:cxnLst>
              <a:cxn ang="0">
                <a:pos x="0" y="0"/>
              </a:cxn>
              <a:cxn ang="0">
                <a:pos x="222" y="496"/>
              </a:cxn>
              <a:cxn ang="0">
                <a:pos x="436" y="0"/>
              </a:cxn>
              <a:cxn ang="0">
                <a:pos x="0" y="0"/>
              </a:cxn>
            </a:cxnLst>
            <a:rect l="0" t="0" r="r" b="b"/>
            <a:pathLst>
              <a:path w="436" h="496">
                <a:moveTo>
                  <a:pt x="0" y="0"/>
                </a:moveTo>
                <a:lnTo>
                  <a:pt x="222" y="496"/>
                </a:lnTo>
                <a:lnTo>
                  <a:pt x="436" y="0"/>
                </a:lnTo>
                <a:lnTo>
                  <a:pt x="0" y="0"/>
                </a:lnTo>
                <a:close/>
              </a:path>
            </a:pathLst>
          </a:custGeom>
          <a:solidFill>
            <a:srgbClr val="A61816"/>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4" name="Freeform 43"/>
          <p:cNvSpPr>
            <a:spLocks/>
          </p:cNvSpPr>
          <p:nvPr userDrawn="1"/>
        </p:nvSpPr>
        <p:spPr bwMode="auto">
          <a:xfrm>
            <a:off x="4989938" y="-1275"/>
            <a:ext cx="877888" cy="2017713"/>
          </a:xfrm>
          <a:custGeom>
            <a:avLst/>
            <a:gdLst/>
            <a:ahLst/>
            <a:cxnLst>
              <a:cxn ang="0">
                <a:pos x="0" y="523"/>
              </a:cxn>
              <a:cxn ang="0">
                <a:pos x="323" y="1271"/>
              </a:cxn>
              <a:cxn ang="0">
                <a:pos x="553" y="739"/>
              </a:cxn>
              <a:cxn ang="0">
                <a:pos x="226" y="0"/>
              </a:cxn>
              <a:cxn ang="0">
                <a:pos x="0" y="523"/>
              </a:cxn>
            </a:cxnLst>
            <a:rect l="0" t="0" r="r" b="b"/>
            <a:pathLst>
              <a:path w="553" h="1271">
                <a:moveTo>
                  <a:pt x="0" y="523"/>
                </a:moveTo>
                <a:lnTo>
                  <a:pt x="323" y="1271"/>
                </a:lnTo>
                <a:lnTo>
                  <a:pt x="553" y="739"/>
                </a:lnTo>
                <a:lnTo>
                  <a:pt x="226" y="0"/>
                </a:lnTo>
                <a:lnTo>
                  <a:pt x="0" y="523"/>
                </a:lnTo>
                <a:close/>
              </a:path>
            </a:pathLst>
          </a:custGeom>
          <a:solidFill>
            <a:srgbClr val="AF1B18"/>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7" name="Freeform 30"/>
          <p:cNvSpPr>
            <a:spLocks/>
          </p:cNvSpPr>
          <p:nvPr userDrawn="1"/>
        </p:nvSpPr>
        <p:spPr bwMode="auto">
          <a:xfrm>
            <a:off x="4640688" y="-1275"/>
            <a:ext cx="717550" cy="830263"/>
          </a:xfrm>
          <a:custGeom>
            <a:avLst/>
            <a:gdLst/>
            <a:ahLst/>
            <a:cxnLst>
              <a:cxn ang="0">
                <a:pos x="452" y="0"/>
              </a:cxn>
              <a:cxn ang="0">
                <a:pos x="452" y="0"/>
              </a:cxn>
              <a:cxn ang="0">
                <a:pos x="0" y="0"/>
              </a:cxn>
              <a:cxn ang="0">
                <a:pos x="226" y="523"/>
              </a:cxn>
              <a:cxn ang="0">
                <a:pos x="447" y="7"/>
              </a:cxn>
              <a:cxn ang="0">
                <a:pos x="452" y="0"/>
              </a:cxn>
            </a:cxnLst>
            <a:rect l="0" t="0" r="r" b="b"/>
            <a:pathLst>
              <a:path w="452" h="523">
                <a:moveTo>
                  <a:pt x="452" y="0"/>
                </a:moveTo>
                <a:lnTo>
                  <a:pt x="452" y="0"/>
                </a:lnTo>
                <a:lnTo>
                  <a:pt x="0" y="0"/>
                </a:lnTo>
                <a:lnTo>
                  <a:pt x="226" y="523"/>
                </a:lnTo>
                <a:lnTo>
                  <a:pt x="447" y="7"/>
                </a:lnTo>
                <a:lnTo>
                  <a:pt x="452" y="0"/>
                </a:lnTo>
                <a:close/>
              </a:path>
            </a:pathLst>
          </a:custGeom>
          <a:solidFill>
            <a:srgbClr val="A21715"/>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8" name="Freeform 31"/>
          <p:cNvSpPr>
            <a:spLocks/>
          </p:cNvSpPr>
          <p:nvPr userDrawn="1"/>
        </p:nvSpPr>
        <p:spPr bwMode="auto">
          <a:xfrm>
            <a:off x="3594526" y="-1275"/>
            <a:ext cx="1414463" cy="2516188"/>
          </a:xfrm>
          <a:custGeom>
            <a:avLst/>
            <a:gdLst/>
            <a:ahLst/>
            <a:cxnLst>
              <a:cxn ang="0">
                <a:pos x="667" y="7"/>
              </a:cxn>
              <a:cxn ang="0">
                <a:pos x="665" y="0"/>
              </a:cxn>
              <a:cxn ang="0">
                <a:pos x="0" y="1585"/>
              </a:cxn>
              <a:cxn ang="0">
                <a:pos x="432" y="1585"/>
              </a:cxn>
              <a:cxn ang="0">
                <a:pos x="891" y="523"/>
              </a:cxn>
              <a:cxn ang="0">
                <a:pos x="667" y="7"/>
              </a:cxn>
            </a:cxnLst>
            <a:rect l="0" t="0" r="r" b="b"/>
            <a:pathLst>
              <a:path w="891" h="1585">
                <a:moveTo>
                  <a:pt x="667" y="7"/>
                </a:moveTo>
                <a:lnTo>
                  <a:pt x="665" y="0"/>
                </a:lnTo>
                <a:lnTo>
                  <a:pt x="0" y="1585"/>
                </a:lnTo>
                <a:lnTo>
                  <a:pt x="432" y="1585"/>
                </a:lnTo>
                <a:lnTo>
                  <a:pt x="891" y="523"/>
                </a:lnTo>
                <a:lnTo>
                  <a:pt x="667" y="7"/>
                </a:lnTo>
                <a:close/>
              </a:path>
            </a:pathLst>
          </a:custGeom>
          <a:solidFill>
            <a:srgbClr val="AF1B18"/>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9" name="Freeform 32"/>
          <p:cNvSpPr>
            <a:spLocks/>
          </p:cNvSpPr>
          <p:nvPr userDrawn="1"/>
        </p:nvSpPr>
        <p:spPr bwMode="auto">
          <a:xfrm>
            <a:off x="2281663" y="-1275"/>
            <a:ext cx="2381250" cy="2516188"/>
          </a:xfrm>
          <a:custGeom>
            <a:avLst/>
            <a:gdLst/>
            <a:ahLst/>
            <a:cxnLst>
              <a:cxn ang="0">
                <a:pos x="667" y="0"/>
              </a:cxn>
              <a:cxn ang="0">
                <a:pos x="0" y="1585"/>
              </a:cxn>
              <a:cxn ang="0">
                <a:pos x="833" y="1585"/>
              </a:cxn>
              <a:cxn ang="0">
                <a:pos x="1500" y="0"/>
              </a:cxn>
              <a:cxn ang="0">
                <a:pos x="667" y="0"/>
              </a:cxn>
            </a:cxnLst>
            <a:rect l="0" t="0" r="r" b="b"/>
            <a:pathLst>
              <a:path w="1500" h="1585">
                <a:moveTo>
                  <a:pt x="667" y="0"/>
                </a:moveTo>
                <a:lnTo>
                  <a:pt x="0" y="1585"/>
                </a:lnTo>
                <a:lnTo>
                  <a:pt x="833" y="1585"/>
                </a:lnTo>
                <a:lnTo>
                  <a:pt x="1500" y="0"/>
                </a:lnTo>
                <a:lnTo>
                  <a:pt x="667" y="0"/>
                </a:lnTo>
                <a:close/>
              </a:path>
            </a:pathLst>
          </a:custGeom>
          <a:solidFill>
            <a:srgbClr val="CF3936"/>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pic>
        <p:nvPicPr>
          <p:cNvPr id="50" name="Picture 3" descr="O:\Logo_Library\N\NOMURA\A4\NOMURA_A4_CMYK_WHITE.emf"/>
          <p:cNvPicPr>
            <a:picLocks noChangeAspect="1" noChangeArrowheads="1"/>
          </p:cNvPicPr>
          <p:nvPr userDrawn="1"/>
        </p:nvPicPr>
        <p:blipFill>
          <a:blip r:embed="rId3" cstate="print"/>
          <a:srcRect/>
          <a:stretch>
            <a:fillRect/>
          </a:stretch>
        </p:blipFill>
        <p:spPr bwMode="auto">
          <a:xfrm>
            <a:off x="7599752" y="310690"/>
            <a:ext cx="1260140" cy="216024"/>
          </a:xfrm>
          <a:prstGeom prst="rect">
            <a:avLst/>
          </a:prstGeom>
          <a:noFill/>
        </p:spPr>
      </p:pic>
      <p:sp>
        <p:nvSpPr>
          <p:cNvPr id="51" name="TextBox 50"/>
          <p:cNvSpPr txBox="1"/>
          <p:nvPr userDrawn="1"/>
        </p:nvSpPr>
        <p:spPr bwMode="white">
          <a:xfrm>
            <a:off x="7020524" y="558527"/>
            <a:ext cx="1809115" cy="138499"/>
          </a:xfrm>
          <a:prstGeom prst="rect">
            <a:avLst/>
          </a:prstGeom>
          <a:noFill/>
        </p:spPr>
        <p:txBody>
          <a:bodyPr wrap="square" lIns="0" tIns="0" rIns="0" bIns="0" rtlCol="0">
            <a:spAutoFit/>
          </a:bodyPr>
          <a:lstStyle/>
          <a:p>
            <a:pPr algn="r"/>
            <a:r>
              <a:rPr lang="en-GB" sz="900" i="1" dirty="0">
                <a:solidFill>
                  <a:schemeClr val="bg1"/>
                </a:solidFill>
              </a:rPr>
              <a:t>Connecting</a:t>
            </a:r>
            <a:r>
              <a:rPr lang="en-GB" sz="900" i="1" baseline="0" dirty="0">
                <a:solidFill>
                  <a:schemeClr val="bg1"/>
                </a:solidFill>
              </a:rPr>
              <a:t> Markets East &amp; West</a:t>
            </a:r>
            <a:endParaRPr lang="en-GB" sz="900" i="1" dirty="0">
              <a:solidFill>
                <a:schemeClr val="bg1"/>
              </a:solidFil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Content 14">
    <p:spTree>
      <p:nvGrpSpPr>
        <p:cNvPr id="1" name=""/>
        <p:cNvGrpSpPr/>
        <p:nvPr/>
      </p:nvGrpSpPr>
      <p:grpSpPr>
        <a:xfrm>
          <a:off x="0" y="0"/>
          <a:ext cx="0" cy="0"/>
          <a:chOff x="0" y="0"/>
          <a:chExt cx="0" cy="0"/>
        </a:xfrm>
      </p:grpSpPr>
      <p:sp>
        <p:nvSpPr>
          <p:cNvPr id="20" name="Content Placeholder 3"/>
          <p:cNvSpPr>
            <a:spLocks noGrp="1"/>
          </p:cNvSpPr>
          <p:nvPr>
            <p:ph sz="half" idx="49" hasCustomPrompt="1"/>
          </p:nvPr>
        </p:nvSpPr>
        <p:spPr>
          <a:xfrm>
            <a:off x="245908" y="1900799"/>
            <a:ext cx="2060308" cy="4585726"/>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22" name="Content Placeholder 3"/>
          <p:cNvSpPr>
            <a:spLocks noGrp="1"/>
          </p:cNvSpPr>
          <p:nvPr>
            <p:ph sz="half" idx="50" hasCustomPrompt="1"/>
          </p:nvPr>
        </p:nvSpPr>
        <p:spPr>
          <a:xfrm>
            <a:off x="2439138" y="1900799"/>
            <a:ext cx="2060308" cy="4585726"/>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25" name="Content Placeholder 3"/>
          <p:cNvSpPr>
            <a:spLocks noGrp="1"/>
          </p:cNvSpPr>
          <p:nvPr>
            <p:ph sz="half" idx="51" hasCustomPrompt="1"/>
          </p:nvPr>
        </p:nvSpPr>
        <p:spPr>
          <a:xfrm>
            <a:off x="4639015" y="1900799"/>
            <a:ext cx="2060308" cy="4585726"/>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26" name="Content Placeholder 3"/>
          <p:cNvSpPr>
            <a:spLocks noGrp="1"/>
          </p:cNvSpPr>
          <p:nvPr>
            <p:ph sz="half" idx="52" hasCustomPrompt="1"/>
          </p:nvPr>
        </p:nvSpPr>
        <p:spPr>
          <a:xfrm>
            <a:off x="6832246" y="1900799"/>
            <a:ext cx="2060308" cy="4585726"/>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27" name="Subheader Placeholder"/>
          <p:cNvSpPr>
            <a:spLocks noGrp="1"/>
          </p:cNvSpPr>
          <p:nvPr>
            <p:ph type="body" sz="quarter" idx="14" hasCustomPrompt="1"/>
          </p:nvPr>
        </p:nvSpPr>
        <p:spPr>
          <a:xfrm>
            <a:off x="245908" y="6525344"/>
            <a:ext cx="7908923" cy="231856"/>
          </a:xfrm>
          <a:prstGeom prst="rect">
            <a:avLst/>
          </a:prstGeom>
        </p:spPr>
        <p:txBody>
          <a:bodyPr lIns="0" tIns="0" rIns="0" bIns="0" anchor="b" anchorCtr="0"/>
          <a:lstStyle>
            <a:lvl1pPr marL="228600" indent="-228600">
              <a:spcBef>
                <a:spcPts val="0"/>
              </a:spcBef>
              <a:spcAft>
                <a:spcPts val="0"/>
              </a:spcAft>
              <a:buClrTx/>
              <a:buFontTx/>
              <a:buNone/>
              <a:defRPr lang="en-GB" sz="700" i="1" baseline="0" dirty="0" smtClean="0">
                <a:solidFill>
                  <a:schemeClr val="tx1"/>
                </a:solidFill>
                <a:latin typeface="+mn-lt"/>
                <a:ea typeface="MS PGothic" pitchFamily="34" charset="-128"/>
                <a:cs typeface="Arial Unicode MS" pitchFamily="34" charset="-128"/>
              </a:defRPr>
            </a:lvl1pPr>
          </a:lstStyle>
          <a:p>
            <a:pPr marL="228600" lvl="0" indent="-228600" algn="l" defTabSz="957263" rtl="0" eaLnBrk="1" fontAlgn="base" hangingPunct="1">
              <a:lnSpc>
                <a:spcPct val="120000"/>
              </a:lnSpc>
              <a:spcBef>
                <a:spcPts val="0"/>
              </a:spcBef>
              <a:spcAft>
                <a:spcPts val="0"/>
              </a:spcAft>
              <a:buClrTx/>
              <a:buFontTx/>
              <a:buNone/>
            </a:pPr>
            <a:r>
              <a:rPr lang="en-GB" dirty="0"/>
              <a:t>Source / Disclaimer / Annotations: </a:t>
            </a:r>
          </a:p>
        </p:txBody>
      </p:sp>
      <p:sp>
        <p:nvSpPr>
          <p:cNvPr id="15" name="Slide Number Placeholder"/>
          <p:cNvSpPr>
            <a:spLocks noGrp="1"/>
          </p:cNvSpPr>
          <p:nvPr>
            <p:ph type="ftr" sz="quarter" idx="3"/>
          </p:nvPr>
        </p:nvSpPr>
        <p:spPr>
          <a:xfrm>
            <a:off x="8154831" y="6525344"/>
            <a:ext cx="734548" cy="230400"/>
          </a:xfrm>
          <a:prstGeom prst="rect">
            <a:avLst/>
          </a:prstGeom>
        </p:spPr>
        <p:txBody>
          <a:bodyPr lIns="0" tIns="0" rIns="18000" bIns="18000" anchor="ctr"/>
          <a:lstStyle>
            <a:lvl1pPr algn="ctr">
              <a:defRPr sz="1000">
                <a:solidFill>
                  <a:schemeClr val="accent2"/>
                </a:solidFill>
              </a:defRPr>
            </a:lvl1pPr>
          </a:lstStyle>
          <a:p>
            <a:pPr algn="r"/>
            <a:fld id="{F96A6800-FFF6-4ED7-8C1A-BE1D2596D2A3}" type="slidenum">
              <a:rPr lang="en-GB" smtClean="0"/>
              <a:pPr algn="r"/>
              <a:t>‹#›</a:t>
            </a:fld>
            <a:endParaRPr lang="en-GB" dirty="0"/>
          </a:p>
        </p:txBody>
      </p:sp>
      <p:sp>
        <p:nvSpPr>
          <p:cNvPr id="28" name="Text Placeholder 2"/>
          <p:cNvSpPr>
            <a:spLocks noGrp="1"/>
          </p:cNvSpPr>
          <p:nvPr>
            <p:ph type="body" idx="1" hasCustomPrompt="1"/>
          </p:nvPr>
        </p:nvSpPr>
        <p:spPr>
          <a:xfrm>
            <a:off x="245908" y="1684068"/>
            <a:ext cx="2060308"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29" name="Text Placeholder 2"/>
          <p:cNvSpPr>
            <a:spLocks noGrp="1"/>
          </p:cNvSpPr>
          <p:nvPr>
            <p:ph type="body" idx="53" hasCustomPrompt="1"/>
          </p:nvPr>
        </p:nvSpPr>
        <p:spPr>
          <a:xfrm>
            <a:off x="2438319" y="1684068"/>
            <a:ext cx="2060308"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30" name="Text Placeholder 2"/>
          <p:cNvSpPr>
            <a:spLocks noGrp="1"/>
          </p:cNvSpPr>
          <p:nvPr>
            <p:ph type="body" idx="54" hasCustomPrompt="1"/>
          </p:nvPr>
        </p:nvSpPr>
        <p:spPr>
          <a:xfrm>
            <a:off x="4639015" y="1684068"/>
            <a:ext cx="2060308"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31" name="Text Placeholder 2"/>
          <p:cNvSpPr>
            <a:spLocks noGrp="1"/>
          </p:cNvSpPr>
          <p:nvPr>
            <p:ph type="body" idx="55" hasCustomPrompt="1"/>
          </p:nvPr>
        </p:nvSpPr>
        <p:spPr>
          <a:xfrm>
            <a:off x="6832246" y="1684068"/>
            <a:ext cx="2060308"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16" name="Slide Header Placeholder"/>
          <p:cNvSpPr>
            <a:spLocks noGrp="1"/>
          </p:cNvSpPr>
          <p:nvPr>
            <p:ph type="title" hasCustomPrompt="1"/>
          </p:nvPr>
        </p:nvSpPr>
        <p:spPr>
          <a:xfrm>
            <a:off x="1897200" y="58138"/>
            <a:ext cx="5554800" cy="720000"/>
          </a:xfrm>
          <a:prstGeom prst="rect">
            <a:avLst/>
          </a:prstGeom>
        </p:spPr>
        <p:txBody>
          <a:bodyPr lIns="0" tIns="0" rIns="0" bIns="0" anchor="b" anchorCtr="0"/>
          <a:lstStyle>
            <a:lvl1pPr algn="l" defTabSz="957263" rtl="0" eaLnBrk="1" fontAlgn="base" hangingPunct="1">
              <a:lnSpc>
                <a:spcPct val="120000"/>
              </a:lnSpc>
              <a:spcBef>
                <a:spcPct val="0"/>
              </a:spcBef>
              <a:spcAft>
                <a:spcPct val="0"/>
              </a:spcAft>
              <a:defRPr lang="en-GB" sz="1800" b="1" baseline="0" dirty="0">
                <a:solidFill>
                  <a:schemeClr val="tx1"/>
                </a:solidFill>
                <a:latin typeface="+mj-lt"/>
                <a:ea typeface="MS PGothic" pitchFamily="34" charset="-128"/>
                <a:cs typeface="Arial Unicode MS" pitchFamily="34" charset="-128"/>
              </a:defRPr>
            </a:lvl1pPr>
          </a:lstStyle>
          <a:p>
            <a:r>
              <a:rPr lang="en-GB" dirty="0"/>
              <a:t>Main text</a:t>
            </a:r>
          </a:p>
        </p:txBody>
      </p:sp>
      <p:sp>
        <p:nvSpPr>
          <p:cNvPr id="17" name="Text Placeholder 11"/>
          <p:cNvSpPr>
            <a:spLocks noGrp="1"/>
          </p:cNvSpPr>
          <p:nvPr>
            <p:ph type="body" sz="quarter" idx="15" hasCustomPrompt="1"/>
          </p:nvPr>
        </p:nvSpPr>
        <p:spPr>
          <a:xfrm>
            <a:off x="245908" y="1051200"/>
            <a:ext cx="8649969" cy="576000"/>
          </a:xfrm>
          <a:prstGeom prst="rect">
            <a:avLst/>
          </a:prstGeom>
        </p:spPr>
        <p:txBody>
          <a:bodyPr lIns="0" tIns="0" rIns="0" bIns="0"/>
          <a:lstStyle>
            <a:lvl1pPr>
              <a:lnSpc>
                <a:spcPct val="112000"/>
              </a:lnSpc>
              <a:spcBef>
                <a:spcPts val="0"/>
              </a:spcBef>
              <a:spcAft>
                <a:spcPts val="0"/>
              </a:spcAft>
              <a:defRPr sz="1400" b="1" baseline="0">
                <a:latin typeface="+mj-lt"/>
                <a:ea typeface="MS PGothic" pitchFamily="34" charset="-128"/>
              </a:defRPr>
            </a:lvl1pPr>
          </a:lstStyle>
          <a:p>
            <a:pPr lvl="0"/>
            <a:r>
              <a:rPr lang="en-US" dirty="0"/>
              <a:t>Subheading text (optional)</a:t>
            </a:r>
            <a:br>
              <a:rPr lang="en-US" dirty="0"/>
            </a:br>
            <a:r>
              <a:rPr lang="en-US" dirty="0"/>
              <a:t>Subheading text (optional)</a:t>
            </a: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Content 15">
    <p:spTree>
      <p:nvGrpSpPr>
        <p:cNvPr id="1" name=""/>
        <p:cNvGrpSpPr/>
        <p:nvPr/>
      </p:nvGrpSpPr>
      <p:grpSpPr>
        <a:xfrm>
          <a:off x="0" y="0"/>
          <a:ext cx="0" cy="0"/>
          <a:chOff x="0" y="0"/>
          <a:chExt cx="0" cy="0"/>
        </a:xfrm>
      </p:grpSpPr>
      <p:sp>
        <p:nvSpPr>
          <p:cNvPr id="35" name="Subheader Placeholder"/>
          <p:cNvSpPr>
            <a:spLocks noGrp="1"/>
          </p:cNvSpPr>
          <p:nvPr>
            <p:ph type="body" sz="quarter" idx="14" hasCustomPrompt="1"/>
          </p:nvPr>
        </p:nvSpPr>
        <p:spPr>
          <a:xfrm>
            <a:off x="245908" y="6525344"/>
            <a:ext cx="7908923" cy="231856"/>
          </a:xfrm>
          <a:prstGeom prst="rect">
            <a:avLst/>
          </a:prstGeom>
        </p:spPr>
        <p:txBody>
          <a:bodyPr lIns="0" tIns="0" rIns="0" bIns="0" anchor="b" anchorCtr="0"/>
          <a:lstStyle>
            <a:lvl1pPr marL="228600" indent="-228600">
              <a:spcBef>
                <a:spcPts val="0"/>
              </a:spcBef>
              <a:spcAft>
                <a:spcPts val="0"/>
              </a:spcAft>
              <a:buClrTx/>
              <a:buFontTx/>
              <a:buNone/>
              <a:defRPr lang="en-GB" sz="700" i="1" baseline="0" dirty="0" smtClean="0">
                <a:solidFill>
                  <a:schemeClr val="tx1"/>
                </a:solidFill>
                <a:latin typeface="+mn-lt"/>
                <a:ea typeface="MS PGothic" pitchFamily="34" charset="-128"/>
                <a:cs typeface="Arial Unicode MS" pitchFamily="34" charset="-128"/>
              </a:defRPr>
            </a:lvl1pPr>
          </a:lstStyle>
          <a:p>
            <a:pPr marL="228600" lvl="0" indent="-228600" algn="l" defTabSz="957263" rtl="0" eaLnBrk="1" fontAlgn="base" hangingPunct="1">
              <a:lnSpc>
                <a:spcPct val="120000"/>
              </a:lnSpc>
              <a:spcBef>
                <a:spcPts val="0"/>
              </a:spcBef>
              <a:spcAft>
                <a:spcPts val="0"/>
              </a:spcAft>
              <a:buClrTx/>
              <a:buFontTx/>
              <a:buNone/>
            </a:pPr>
            <a:r>
              <a:rPr lang="en-GB" dirty="0"/>
              <a:t>Source / Disclaimer / Annotations: </a:t>
            </a:r>
          </a:p>
        </p:txBody>
      </p:sp>
      <p:sp>
        <p:nvSpPr>
          <p:cNvPr id="22" name="Content Placeholder 3"/>
          <p:cNvSpPr>
            <a:spLocks noGrp="1"/>
          </p:cNvSpPr>
          <p:nvPr>
            <p:ph sz="half" idx="49" hasCustomPrompt="1"/>
          </p:nvPr>
        </p:nvSpPr>
        <p:spPr>
          <a:xfrm>
            <a:off x="245908" y="1900799"/>
            <a:ext cx="2060308" cy="2170800"/>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23" name="Content Placeholder 3"/>
          <p:cNvSpPr>
            <a:spLocks noGrp="1"/>
          </p:cNvSpPr>
          <p:nvPr>
            <p:ph sz="half" idx="50" hasCustomPrompt="1"/>
          </p:nvPr>
        </p:nvSpPr>
        <p:spPr>
          <a:xfrm>
            <a:off x="2439138" y="1900799"/>
            <a:ext cx="2060308" cy="2170800"/>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32" name="Content Placeholder 3"/>
          <p:cNvSpPr>
            <a:spLocks noGrp="1"/>
          </p:cNvSpPr>
          <p:nvPr>
            <p:ph sz="half" idx="51" hasCustomPrompt="1"/>
          </p:nvPr>
        </p:nvSpPr>
        <p:spPr>
          <a:xfrm>
            <a:off x="4639015" y="1900799"/>
            <a:ext cx="2060308" cy="2170800"/>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37" name="Content Placeholder 3"/>
          <p:cNvSpPr>
            <a:spLocks noGrp="1"/>
          </p:cNvSpPr>
          <p:nvPr>
            <p:ph sz="half" idx="52" hasCustomPrompt="1"/>
          </p:nvPr>
        </p:nvSpPr>
        <p:spPr>
          <a:xfrm>
            <a:off x="6832246" y="1900799"/>
            <a:ext cx="2060308" cy="2170800"/>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42" name="Content Placeholder 3"/>
          <p:cNvSpPr>
            <a:spLocks noGrp="1"/>
          </p:cNvSpPr>
          <p:nvPr>
            <p:ph sz="half" idx="53" hasCustomPrompt="1"/>
          </p:nvPr>
        </p:nvSpPr>
        <p:spPr>
          <a:xfrm>
            <a:off x="245908" y="4310016"/>
            <a:ext cx="2060308" cy="2170800"/>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43" name="Content Placeholder 3"/>
          <p:cNvSpPr>
            <a:spLocks noGrp="1"/>
          </p:cNvSpPr>
          <p:nvPr>
            <p:ph sz="half" idx="54" hasCustomPrompt="1"/>
          </p:nvPr>
        </p:nvSpPr>
        <p:spPr>
          <a:xfrm>
            <a:off x="2439138" y="4310016"/>
            <a:ext cx="2060308" cy="2170800"/>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44" name="Content Placeholder 3"/>
          <p:cNvSpPr>
            <a:spLocks noGrp="1"/>
          </p:cNvSpPr>
          <p:nvPr>
            <p:ph sz="half" idx="55" hasCustomPrompt="1"/>
          </p:nvPr>
        </p:nvSpPr>
        <p:spPr>
          <a:xfrm>
            <a:off x="4639015" y="4310016"/>
            <a:ext cx="2060308" cy="2170800"/>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45" name="Content Placeholder 3"/>
          <p:cNvSpPr>
            <a:spLocks noGrp="1"/>
          </p:cNvSpPr>
          <p:nvPr>
            <p:ph sz="half" idx="56" hasCustomPrompt="1"/>
          </p:nvPr>
        </p:nvSpPr>
        <p:spPr>
          <a:xfrm>
            <a:off x="6832246" y="4310016"/>
            <a:ext cx="2060308" cy="2170800"/>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38" name="Slide Number Placeholder"/>
          <p:cNvSpPr>
            <a:spLocks noGrp="1"/>
          </p:cNvSpPr>
          <p:nvPr>
            <p:ph type="ftr" sz="quarter" idx="3"/>
          </p:nvPr>
        </p:nvSpPr>
        <p:spPr>
          <a:xfrm>
            <a:off x="8154831" y="6525344"/>
            <a:ext cx="734548" cy="230400"/>
          </a:xfrm>
          <a:prstGeom prst="rect">
            <a:avLst/>
          </a:prstGeom>
        </p:spPr>
        <p:txBody>
          <a:bodyPr lIns="0" tIns="0" rIns="18000" bIns="18000" anchor="ctr"/>
          <a:lstStyle>
            <a:lvl1pPr algn="ctr">
              <a:defRPr sz="1000">
                <a:solidFill>
                  <a:schemeClr val="accent2"/>
                </a:solidFill>
              </a:defRPr>
            </a:lvl1pPr>
          </a:lstStyle>
          <a:p>
            <a:pPr algn="r"/>
            <a:fld id="{F96A6800-FFF6-4ED7-8C1A-BE1D2596D2A3}" type="slidenum">
              <a:rPr lang="en-GB" smtClean="0"/>
              <a:pPr algn="r"/>
              <a:t>‹#›</a:t>
            </a:fld>
            <a:endParaRPr lang="en-GB" dirty="0"/>
          </a:p>
        </p:txBody>
      </p:sp>
      <p:sp>
        <p:nvSpPr>
          <p:cNvPr id="50" name="Text Placeholder 2"/>
          <p:cNvSpPr>
            <a:spLocks noGrp="1"/>
          </p:cNvSpPr>
          <p:nvPr>
            <p:ph type="body" idx="1" hasCustomPrompt="1"/>
          </p:nvPr>
        </p:nvSpPr>
        <p:spPr>
          <a:xfrm>
            <a:off x="245908" y="1684068"/>
            <a:ext cx="2060308"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51" name="Text Placeholder 2"/>
          <p:cNvSpPr>
            <a:spLocks noGrp="1"/>
          </p:cNvSpPr>
          <p:nvPr>
            <p:ph type="body" idx="57" hasCustomPrompt="1"/>
          </p:nvPr>
        </p:nvSpPr>
        <p:spPr>
          <a:xfrm>
            <a:off x="2438319" y="1684068"/>
            <a:ext cx="2060308"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52" name="Text Placeholder 2"/>
          <p:cNvSpPr>
            <a:spLocks noGrp="1"/>
          </p:cNvSpPr>
          <p:nvPr>
            <p:ph type="body" idx="58" hasCustomPrompt="1"/>
          </p:nvPr>
        </p:nvSpPr>
        <p:spPr>
          <a:xfrm>
            <a:off x="4639015" y="1684068"/>
            <a:ext cx="2060308"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53" name="Text Placeholder 2"/>
          <p:cNvSpPr>
            <a:spLocks noGrp="1"/>
          </p:cNvSpPr>
          <p:nvPr>
            <p:ph type="body" idx="59" hasCustomPrompt="1"/>
          </p:nvPr>
        </p:nvSpPr>
        <p:spPr>
          <a:xfrm>
            <a:off x="6832246" y="1684068"/>
            <a:ext cx="2060308"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54" name="Text Placeholder 2"/>
          <p:cNvSpPr>
            <a:spLocks noGrp="1"/>
          </p:cNvSpPr>
          <p:nvPr>
            <p:ph type="body" idx="60" hasCustomPrompt="1"/>
          </p:nvPr>
        </p:nvSpPr>
        <p:spPr>
          <a:xfrm>
            <a:off x="245908" y="4104156"/>
            <a:ext cx="2060308"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55" name="Text Placeholder 2"/>
          <p:cNvSpPr>
            <a:spLocks noGrp="1"/>
          </p:cNvSpPr>
          <p:nvPr>
            <p:ph type="body" idx="61" hasCustomPrompt="1"/>
          </p:nvPr>
        </p:nvSpPr>
        <p:spPr>
          <a:xfrm>
            <a:off x="2438319" y="4104156"/>
            <a:ext cx="2060308"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56" name="Text Placeholder 2"/>
          <p:cNvSpPr>
            <a:spLocks noGrp="1"/>
          </p:cNvSpPr>
          <p:nvPr>
            <p:ph type="body" idx="62" hasCustomPrompt="1"/>
          </p:nvPr>
        </p:nvSpPr>
        <p:spPr>
          <a:xfrm>
            <a:off x="4639015" y="4104156"/>
            <a:ext cx="2060308"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57" name="Text Placeholder 2"/>
          <p:cNvSpPr>
            <a:spLocks noGrp="1"/>
          </p:cNvSpPr>
          <p:nvPr>
            <p:ph type="body" idx="63" hasCustomPrompt="1"/>
          </p:nvPr>
        </p:nvSpPr>
        <p:spPr>
          <a:xfrm>
            <a:off x="6832246" y="4104156"/>
            <a:ext cx="2060308"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25" name="Slide Header Placeholder"/>
          <p:cNvSpPr>
            <a:spLocks noGrp="1"/>
          </p:cNvSpPr>
          <p:nvPr>
            <p:ph type="title" hasCustomPrompt="1"/>
          </p:nvPr>
        </p:nvSpPr>
        <p:spPr>
          <a:xfrm>
            <a:off x="1897200" y="58138"/>
            <a:ext cx="5554800" cy="720000"/>
          </a:xfrm>
          <a:prstGeom prst="rect">
            <a:avLst/>
          </a:prstGeom>
        </p:spPr>
        <p:txBody>
          <a:bodyPr lIns="0" tIns="0" rIns="0" bIns="0" anchor="b" anchorCtr="0"/>
          <a:lstStyle>
            <a:lvl1pPr algn="l" defTabSz="957263" rtl="0" eaLnBrk="1" fontAlgn="base" hangingPunct="1">
              <a:lnSpc>
                <a:spcPct val="120000"/>
              </a:lnSpc>
              <a:spcBef>
                <a:spcPct val="0"/>
              </a:spcBef>
              <a:spcAft>
                <a:spcPct val="0"/>
              </a:spcAft>
              <a:defRPr lang="en-GB" sz="1800" b="1" baseline="0" dirty="0">
                <a:solidFill>
                  <a:schemeClr val="tx1"/>
                </a:solidFill>
                <a:latin typeface="+mj-lt"/>
                <a:ea typeface="MS PGothic" pitchFamily="34" charset="-128"/>
                <a:cs typeface="Arial Unicode MS" pitchFamily="34" charset="-128"/>
              </a:defRPr>
            </a:lvl1pPr>
          </a:lstStyle>
          <a:p>
            <a:r>
              <a:rPr lang="en-GB" dirty="0"/>
              <a:t>Main text</a:t>
            </a:r>
          </a:p>
        </p:txBody>
      </p:sp>
      <p:sp>
        <p:nvSpPr>
          <p:cNvPr id="26" name="Text Placeholder 11"/>
          <p:cNvSpPr>
            <a:spLocks noGrp="1"/>
          </p:cNvSpPr>
          <p:nvPr>
            <p:ph type="body" sz="quarter" idx="15" hasCustomPrompt="1"/>
          </p:nvPr>
        </p:nvSpPr>
        <p:spPr>
          <a:xfrm>
            <a:off x="245908" y="1051200"/>
            <a:ext cx="8649969" cy="576000"/>
          </a:xfrm>
          <a:prstGeom prst="rect">
            <a:avLst/>
          </a:prstGeom>
        </p:spPr>
        <p:txBody>
          <a:bodyPr lIns="0" tIns="0" rIns="0" bIns="0"/>
          <a:lstStyle>
            <a:lvl1pPr>
              <a:lnSpc>
                <a:spcPct val="112000"/>
              </a:lnSpc>
              <a:spcBef>
                <a:spcPts val="0"/>
              </a:spcBef>
              <a:spcAft>
                <a:spcPts val="0"/>
              </a:spcAft>
              <a:defRPr sz="1400" b="1" baseline="0">
                <a:latin typeface="+mj-lt"/>
                <a:ea typeface="MS PGothic" pitchFamily="34" charset="-128"/>
              </a:defRPr>
            </a:lvl1pPr>
          </a:lstStyle>
          <a:p>
            <a:pPr lvl="0"/>
            <a:r>
              <a:rPr lang="en-US" dirty="0"/>
              <a:t>Subheading text (optional)</a:t>
            </a:r>
            <a:br>
              <a:rPr lang="en-US" dirty="0"/>
            </a:br>
            <a:r>
              <a:rPr lang="en-US" dirty="0"/>
              <a:t>Subheading text (optional)</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Content 16">
    <p:spTree>
      <p:nvGrpSpPr>
        <p:cNvPr id="1" name=""/>
        <p:cNvGrpSpPr/>
        <p:nvPr/>
      </p:nvGrpSpPr>
      <p:grpSpPr>
        <a:xfrm>
          <a:off x="0" y="0"/>
          <a:ext cx="0" cy="0"/>
          <a:chOff x="0" y="0"/>
          <a:chExt cx="0" cy="0"/>
        </a:xfrm>
      </p:grpSpPr>
      <p:sp>
        <p:nvSpPr>
          <p:cNvPr id="16" name="Subheader Placeholder"/>
          <p:cNvSpPr>
            <a:spLocks noGrp="1"/>
          </p:cNvSpPr>
          <p:nvPr>
            <p:ph type="body" sz="quarter" idx="14" hasCustomPrompt="1"/>
          </p:nvPr>
        </p:nvSpPr>
        <p:spPr>
          <a:xfrm>
            <a:off x="245908" y="6525344"/>
            <a:ext cx="7908923" cy="231856"/>
          </a:xfrm>
          <a:prstGeom prst="rect">
            <a:avLst/>
          </a:prstGeom>
        </p:spPr>
        <p:txBody>
          <a:bodyPr lIns="0" tIns="0" rIns="0" bIns="0" anchor="b" anchorCtr="0"/>
          <a:lstStyle>
            <a:lvl1pPr marL="228600" indent="-228600">
              <a:spcBef>
                <a:spcPts val="0"/>
              </a:spcBef>
              <a:spcAft>
                <a:spcPts val="0"/>
              </a:spcAft>
              <a:buClrTx/>
              <a:buFontTx/>
              <a:buNone/>
              <a:defRPr lang="en-GB" sz="700" i="1" baseline="0" dirty="0" smtClean="0">
                <a:solidFill>
                  <a:schemeClr val="tx1"/>
                </a:solidFill>
                <a:latin typeface="+mn-lt"/>
                <a:ea typeface="MS PGothic" pitchFamily="34" charset="-128"/>
                <a:cs typeface="Arial Unicode MS" pitchFamily="34" charset="-128"/>
              </a:defRPr>
            </a:lvl1pPr>
          </a:lstStyle>
          <a:p>
            <a:pPr marL="228600" lvl="0" indent="-228600" algn="l" defTabSz="957263" rtl="0" eaLnBrk="1" fontAlgn="base" hangingPunct="1">
              <a:lnSpc>
                <a:spcPct val="120000"/>
              </a:lnSpc>
              <a:spcBef>
                <a:spcPts val="0"/>
              </a:spcBef>
              <a:spcAft>
                <a:spcPts val="0"/>
              </a:spcAft>
              <a:buClrTx/>
              <a:buFontTx/>
              <a:buNone/>
            </a:pPr>
            <a:r>
              <a:rPr lang="en-GB" dirty="0"/>
              <a:t>Source / Disclaimer / Annotations: </a:t>
            </a:r>
          </a:p>
        </p:txBody>
      </p:sp>
      <p:sp>
        <p:nvSpPr>
          <p:cNvPr id="18" name="Content Placeholder 3"/>
          <p:cNvSpPr>
            <a:spLocks noGrp="1"/>
          </p:cNvSpPr>
          <p:nvPr>
            <p:ph sz="half" idx="19" hasCustomPrompt="1"/>
          </p:nvPr>
        </p:nvSpPr>
        <p:spPr>
          <a:xfrm>
            <a:off x="4639015" y="1900800"/>
            <a:ext cx="4256862" cy="2170800"/>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20" name="Content Placeholder 3"/>
          <p:cNvSpPr>
            <a:spLocks noGrp="1"/>
          </p:cNvSpPr>
          <p:nvPr>
            <p:ph sz="half" idx="21" hasCustomPrompt="1"/>
          </p:nvPr>
        </p:nvSpPr>
        <p:spPr>
          <a:xfrm>
            <a:off x="4639015" y="4302820"/>
            <a:ext cx="4256862" cy="2178000"/>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22" name="Content Placeholder 3"/>
          <p:cNvSpPr>
            <a:spLocks noGrp="1"/>
          </p:cNvSpPr>
          <p:nvPr>
            <p:ph sz="half" idx="2" hasCustomPrompt="1"/>
          </p:nvPr>
        </p:nvSpPr>
        <p:spPr>
          <a:xfrm>
            <a:off x="245907" y="1900800"/>
            <a:ext cx="4256862" cy="4583127"/>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19" name="Slide Number Placeholder"/>
          <p:cNvSpPr>
            <a:spLocks noGrp="1"/>
          </p:cNvSpPr>
          <p:nvPr>
            <p:ph type="ftr" sz="quarter" idx="3"/>
          </p:nvPr>
        </p:nvSpPr>
        <p:spPr>
          <a:xfrm>
            <a:off x="8154831" y="6525344"/>
            <a:ext cx="734548" cy="230400"/>
          </a:xfrm>
          <a:prstGeom prst="rect">
            <a:avLst/>
          </a:prstGeom>
        </p:spPr>
        <p:txBody>
          <a:bodyPr lIns="0" tIns="0" rIns="18000" bIns="18000" anchor="ctr"/>
          <a:lstStyle>
            <a:lvl1pPr algn="ctr">
              <a:defRPr sz="1000">
                <a:solidFill>
                  <a:schemeClr val="accent2"/>
                </a:solidFill>
              </a:defRPr>
            </a:lvl1pPr>
          </a:lstStyle>
          <a:p>
            <a:pPr algn="r"/>
            <a:fld id="{F96A6800-FFF6-4ED7-8C1A-BE1D2596D2A3}" type="slidenum">
              <a:rPr lang="en-GB" smtClean="0"/>
              <a:pPr algn="r"/>
              <a:t>‹#›</a:t>
            </a:fld>
            <a:endParaRPr lang="en-GB" dirty="0"/>
          </a:p>
        </p:txBody>
      </p:sp>
      <p:sp>
        <p:nvSpPr>
          <p:cNvPr id="25" name="Text Placeholder 2"/>
          <p:cNvSpPr>
            <a:spLocks noGrp="1"/>
          </p:cNvSpPr>
          <p:nvPr>
            <p:ph type="body" idx="1" hasCustomPrompt="1"/>
          </p:nvPr>
        </p:nvSpPr>
        <p:spPr>
          <a:xfrm>
            <a:off x="245907" y="1684068"/>
            <a:ext cx="4256862"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26" name="Text Placeholder 2"/>
          <p:cNvSpPr>
            <a:spLocks noGrp="1"/>
          </p:cNvSpPr>
          <p:nvPr>
            <p:ph type="body" idx="22" hasCustomPrompt="1"/>
          </p:nvPr>
        </p:nvSpPr>
        <p:spPr>
          <a:xfrm>
            <a:off x="4639015" y="1684068"/>
            <a:ext cx="4256862"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27" name="Text Placeholder 2"/>
          <p:cNvSpPr>
            <a:spLocks noGrp="1"/>
          </p:cNvSpPr>
          <p:nvPr>
            <p:ph type="body" idx="23" hasCustomPrompt="1"/>
          </p:nvPr>
        </p:nvSpPr>
        <p:spPr>
          <a:xfrm>
            <a:off x="4639015" y="4091964"/>
            <a:ext cx="4256862"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13" name="Slide Header Placeholder"/>
          <p:cNvSpPr>
            <a:spLocks noGrp="1"/>
          </p:cNvSpPr>
          <p:nvPr>
            <p:ph type="title" hasCustomPrompt="1"/>
          </p:nvPr>
        </p:nvSpPr>
        <p:spPr>
          <a:xfrm>
            <a:off x="1897200" y="58138"/>
            <a:ext cx="5554800" cy="720000"/>
          </a:xfrm>
          <a:prstGeom prst="rect">
            <a:avLst/>
          </a:prstGeom>
        </p:spPr>
        <p:txBody>
          <a:bodyPr lIns="0" tIns="0" rIns="0" bIns="0" anchor="b" anchorCtr="0"/>
          <a:lstStyle>
            <a:lvl1pPr algn="l" defTabSz="957263" rtl="0" eaLnBrk="1" fontAlgn="base" hangingPunct="1">
              <a:lnSpc>
                <a:spcPct val="120000"/>
              </a:lnSpc>
              <a:spcBef>
                <a:spcPct val="0"/>
              </a:spcBef>
              <a:spcAft>
                <a:spcPct val="0"/>
              </a:spcAft>
              <a:defRPr lang="en-GB" sz="1800" b="1" baseline="0" dirty="0">
                <a:solidFill>
                  <a:schemeClr val="tx1"/>
                </a:solidFill>
                <a:latin typeface="+mj-lt"/>
                <a:ea typeface="MS PGothic" pitchFamily="34" charset="-128"/>
                <a:cs typeface="Arial Unicode MS" pitchFamily="34" charset="-128"/>
              </a:defRPr>
            </a:lvl1pPr>
          </a:lstStyle>
          <a:p>
            <a:r>
              <a:rPr lang="en-GB" dirty="0"/>
              <a:t>Main text</a:t>
            </a:r>
          </a:p>
        </p:txBody>
      </p:sp>
      <p:sp>
        <p:nvSpPr>
          <p:cNvPr id="14" name="Text Placeholder 11"/>
          <p:cNvSpPr>
            <a:spLocks noGrp="1"/>
          </p:cNvSpPr>
          <p:nvPr>
            <p:ph type="body" sz="quarter" idx="15" hasCustomPrompt="1"/>
          </p:nvPr>
        </p:nvSpPr>
        <p:spPr>
          <a:xfrm>
            <a:off x="245908" y="1051200"/>
            <a:ext cx="8649969" cy="576000"/>
          </a:xfrm>
          <a:prstGeom prst="rect">
            <a:avLst/>
          </a:prstGeom>
        </p:spPr>
        <p:txBody>
          <a:bodyPr lIns="0" tIns="0" rIns="0" bIns="0"/>
          <a:lstStyle>
            <a:lvl1pPr>
              <a:lnSpc>
                <a:spcPct val="112000"/>
              </a:lnSpc>
              <a:spcBef>
                <a:spcPts val="0"/>
              </a:spcBef>
              <a:spcAft>
                <a:spcPts val="0"/>
              </a:spcAft>
              <a:defRPr sz="1400" b="1" baseline="0">
                <a:latin typeface="+mj-lt"/>
                <a:ea typeface="MS PGothic" pitchFamily="34" charset="-128"/>
              </a:defRPr>
            </a:lvl1pPr>
          </a:lstStyle>
          <a:p>
            <a:pPr lvl="0"/>
            <a:r>
              <a:rPr lang="en-US" dirty="0"/>
              <a:t>Subheading text (optional)</a:t>
            </a:r>
            <a:br>
              <a:rPr lang="en-US" dirty="0"/>
            </a:br>
            <a:r>
              <a:rPr lang="en-US" dirty="0"/>
              <a:t>Subheading text (optional)</a:t>
            </a: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ontent 17">
    <p:spTree>
      <p:nvGrpSpPr>
        <p:cNvPr id="1" name=""/>
        <p:cNvGrpSpPr/>
        <p:nvPr/>
      </p:nvGrpSpPr>
      <p:grpSpPr>
        <a:xfrm>
          <a:off x="0" y="0"/>
          <a:ext cx="0" cy="0"/>
          <a:chOff x="0" y="0"/>
          <a:chExt cx="0" cy="0"/>
        </a:xfrm>
      </p:grpSpPr>
      <p:sp>
        <p:nvSpPr>
          <p:cNvPr id="24" name="Subheader Placeholder"/>
          <p:cNvSpPr>
            <a:spLocks noGrp="1"/>
          </p:cNvSpPr>
          <p:nvPr>
            <p:ph type="body" sz="quarter" idx="14" hasCustomPrompt="1"/>
          </p:nvPr>
        </p:nvSpPr>
        <p:spPr>
          <a:xfrm>
            <a:off x="245908" y="6525344"/>
            <a:ext cx="7908923" cy="231856"/>
          </a:xfrm>
          <a:prstGeom prst="rect">
            <a:avLst/>
          </a:prstGeom>
        </p:spPr>
        <p:txBody>
          <a:bodyPr lIns="0" tIns="0" rIns="0" bIns="0" anchor="b" anchorCtr="0"/>
          <a:lstStyle>
            <a:lvl1pPr marL="228600" indent="-228600">
              <a:spcBef>
                <a:spcPts val="0"/>
              </a:spcBef>
              <a:spcAft>
                <a:spcPts val="0"/>
              </a:spcAft>
              <a:buClrTx/>
              <a:buFontTx/>
              <a:buNone/>
              <a:defRPr lang="en-GB" sz="700" i="1" baseline="0" dirty="0" smtClean="0">
                <a:solidFill>
                  <a:schemeClr val="tx1"/>
                </a:solidFill>
                <a:latin typeface="+mn-lt"/>
                <a:ea typeface="MS PGothic" pitchFamily="34" charset="-128"/>
                <a:cs typeface="Arial Unicode MS" pitchFamily="34" charset="-128"/>
              </a:defRPr>
            </a:lvl1pPr>
          </a:lstStyle>
          <a:p>
            <a:pPr marL="228600" lvl="0" indent="-228600" algn="l" defTabSz="957263" rtl="0" eaLnBrk="1" fontAlgn="base" hangingPunct="1">
              <a:lnSpc>
                <a:spcPct val="120000"/>
              </a:lnSpc>
              <a:spcBef>
                <a:spcPts val="0"/>
              </a:spcBef>
              <a:spcAft>
                <a:spcPts val="0"/>
              </a:spcAft>
              <a:buClrTx/>
              <a:buFontTx/>
              <a:buNone/>
            </a:pPr>
            <a:r>
              <a:rPr lang="en-GB" dirty="0"/>
              <a:t>Source / Disclaimer / Annotations: </a:t>
            </a:r>
          </a:p>
        </p:txBody>
      </p:sp>
      <p:sp>
        <p:nvSpPr>
          <p:cNvPr id="12" name="Content Placeholder 3"/>
          <p:cNvSpPr>
            <a:spLocks noGrp="1"/>
          </p:cNvSpPr>
          <p:nvPr>
            <p:ph sz="half" idx="2" hasCustomPrompt="1"/>
          </p:nvPr>
        </p:nvSpPr>
        <p:spPr>
          <a:xfrm>
            <a:off x="245907" y="1900800"/>
            <a:ext cx="4256862" cy="2170800"/>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22" name="Content Placeholder 3"/>
          <p:cNvSpPr>
            <a:spLocks noGrp="1"/>
          </p:cNvSpPr>
          <p:nvPr>
            <p:ph sz="half" idx="20" hasCustomPrompt="1"/>
          </p:nvPr>
        </p:nvSpPr>
        <p:spPr>
          <a:xfrm>
            <a:off x="245907" y="4302820"/>
            <a:ext cx="4256862" cy="2178000"/>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26" name="Content Placeholder 3"/>
          <p:cNvSpPr>
            <a:spLocks noGrp="1"/>
          </p:cNvSpPr>
          <p:nvPr>
            <p:ph sz="half" idx="19" hasCustomPrompt="1"/>
          </p:nvPr>
        </p:nvSpPr>
        <p:spPr>
          <a:xfrm>
            <a:off x="4639015" y="1900800"/>
            <a:ext cx="4256862" cy="4583127"/>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17" name="Slide Number Placeholder"/>
          <p:cNvSpPr>
            <a:spLocks noGrp="1"/>
          </p:cNvSpPr>
          <p:nvPr>
            <p:ph type="ftr" sz="quarter" idx="3"/>
          </p:nvPr>
        </p:nvSpPr>
        <p:spPr>
          <a:xfrm>
            <a:off x="8154831" y="6525344"/>
            <a:ext cx="734548" cy="230400"/>
          </a:xfrm>
          <a:prstGeom prst="rect">
            <a:avLst/>
          </a:prstGeom>
        </p:spPr>
        <p:txBody>
          <a:bodyPr lIns="0" tIns="0" rIns="18000" bIns="18000" anchor="ctr"/>
          <a:lstStyle>
            <a:lvl1pPr algn="ctr">
              <a:defRPr sz="1000">
                <a:solidFill>
                  <a:schemeClr val="accent2"/>
                </a:solidFill>
              </a:defRPr>
            </a:lvl1pPr>
          </a:lstStyle>
          <a:p>
            <a:pPr algn="r"/>
            <a:fld id="{F96A6800-FFF6-4ED7-8C1A-BE1D2596D2A3}" type="slidenum">
              <a:rPr lang="en-GB" smtClean="0"/>
              <a:pPr algn="r"/>
              <a:t>‹#›</a:t>
            </a:fld>
            <a:endParaRPr lang="en-GB" dirty="0"/>
          </a:p>
        </p:txBody>
      </p:sp>
      <p:sp>
        <p:nvSpPr>
          <p:cNvPr id="23" name="Text Placeholder 2"/>
          <p:cNvSpPr>
            <a:spLocks noGrp="1"/>
          </p:cNvSpPr>
          <p:nvPr>
            <p:ph type="body" idx="1" hasCustomPrompt="1"/>
          </p:nvPr>
        </p:nvSpPr>
        <p:spPr>
          <a:xfrm>
            <a:off x="245907" y="1684068"/>
            <a:ext cx="4256862"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25" name="Text Placeholder 2"/>
          <p:cNvSpPr>
            <a:spLocks noGrp="1"/>
          </p:cNvSpPr>
          <p:nvPr>
            <p:ph type="body" idx="22" hasCustomPrompt="1"/>
          </p:nvPr>
        </p:nvSpPr>
        <p:spPr>
          <a:xfrm>
            <a:off x="4631158" y="1684068"/>
            <a:ext cx="4256862"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27" name="Text Placeholder 2"/>
          <p:cNvSpPr>
            <a:spLocks noGrp="1"/>
          </p:cNvSpPr>
          <p:nvPr>
            <p:ph type="body" idx="23" hasCustomPrompt="1"/>
          </p:nvPr>
        </p:nvSpPr>
        <p:spPr>
          <a:xfrm>
            <a:off x="245907" y="4093108"/>
            <a:ext cx="4256862"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14" name="Slide Header Placeholder"/>
          <p:cNvSpPr>
            <a:spLocks noGrp="1"/>
          </p:cNvSpPr>
          <p:nvPr>
            <p:ph type="title" hasCustomPrompt="1"/>
          </p:nvPr>
        </p:nvSpPr>
        <p:spPr>
          <a:xfrm>
            <a:off x="1897200" y="58138"/>
            <a:ext cx="5554800" cy="720000"/>
          </a:xfrm>
          <a:prstGeom prst="rect">
            <a:avLst/>
          </a:prstGeom>
        </p:spPr>
        <p:txBody>
          <a:bodyPr lIns="0" tIns="0" rIns="0" bIns="0" anchor="b" anchorCtr="0"/>
          <a:lstStyle>
            <a:lvl1pPr algn="l" defTabSz="957263" rtl="0" eaLnBrk="1" fontAlgn="base" hangingPunct="1">
              <a:lnSpc>
                <a:spcPct val="120000"/>
              </a:lnSpc>
              <a:spcBef>
                <a:spcPct val="0"/>
              </a:spcBef>
              <a:spcAft>
                <a:spcPct val="0"/>
              </a:spcAft>
              <a:defRPr lang="en-GB" sz="1800" b="1" baseline="0" dirty="0">
                <a:solidFill>
                  <a:schemeClr val="tx1"/>
                </a:solidFill>
                <a:latin typeface="+mj-lt"/>
                <a:ea typeface="MS PGothic" pitchFamily="34" charset="-128"/>
                <a:cs typeface="Arial Unicode MS" pitchFamily="34" charset="-128"/>
              </a:defRPr>
            </a:lvl1pPr>
          </a:lstStyle>
          <a:p>
            <a:r>
              <a:rPr lang="en-GB" dirty="0"/>
              <a:t>Main text</a:t>
            </a:r>
          </a:p>
        </p:txBody>
      </p:sp>
      <p:sp>
        <p:nvSpPr>
          <p:cNvPr id="15" name="Text Placeholder 11"/>
          <p:cNvSpPr>
            <a:spLocks noGrp="1"/>
          </p:cNvSpPr>
          <p:nvPr>
            <p:ph type="body" sz="quarter" idx="15" hasCustomPrompt="1"/>
          </p:nvPr>
        </p:nvSpPr>
        <p:spPr>
          <a:xfrm>
            <a:off x="245908" y="1051200"/>
            <a:ext cx="8649969" cy="576000"/>
          </a:xfrm>
          <a:prstGeom prst="rect">
            <a:avLst/>
          </a:prstGeom>
        </p:spPr>
        <p:txBody>
          <a:bodyPr lIns="0" tIns="0" rIns="0" bIns="0"/>
          <a:lstStyle>
            <a:lvl1pPr>
              <a:lnSpc>
                <a:spcPct val="112000"/>
              </a:lnSpc>
              <a:spcBef>
                <a:spcPts val="0"/>
              </a:spcBef>
              <a:spcAft>
                <a:spcPts val="0"/>
              </a:spcAft>
              <a:defRPr sz="1400" b="1" baseline="0">
                <a:latin typeface="+mj-lt"/>
                <a:ea typeface="MS PGothic" pitchFamily="34" charset="-128"/>
              </a:defRPr>
            </a:lvl1pPr>
          </a:lstStyle>
          <a:p>
            <a:pPr lvl="0"/>
            <a:r>
              <a:rPr lang="en-US" dirty="0"/>
              <a:t>Subheading text (optional)</a:t>
            </a:r>
            <a:br>
              <a:rPr lang="en-US" dirty="0"/>
            </a:br>
            <a:r>
              <a:rPr lang="en-US" dirty="0"/>
              <a:t>Subheading text (optional)</a:t>
            </a: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Content 18">
    <p:spTree>
      <p:nvGrpSpPr>
        <p:cNvPr id="1" name=""/>
        <p:cNvGrpSpPr/>
        <p:nvPr/>
      </p:nvGrpSpPr>
      <p:grpSpPr>
        <a:xfrm>
          <a:off x="0" y="0"/>
          <a:ext cx="0" cy="0"/>
          <a:chOff x="0" y="0"/>
          <a:chExt cx="0" cy="0"/>
        </a:xfrm>
      </p:grpSpPr>
      <p:sp>
        <p:nvSpPr>
          <p:cNvPr id="16" name="Subheader Placeholder"/>
          <p:cNvSpPr>
            <a:spLocks noGrp="1"/>
          </p:cNvSpPr>
          <p:nvPr>
            <p:ph type="body" sz="quarter" idx="14" hasCustomPrompt="1"/>
          </p:nvPr>
        </p:nvSpPr>
        <p:spPr>
          <a:xfrm>
            <a:off x="245908" y="6525344"/>
            <a:ext cx="7908923" cy="231856"/>
          </a:xfrm>
          <a:prstGeom prst="rect">
            <a:avLst/>
          </a:prstGeom>
        </p:spPr>
        <p:txBody>
          <a:bodyPr lIns="0" tIns="0" rIns="0" bIns="0" anchor="b" anchorCtr="0"/>
          <a:lstStyle>
            <a:lvl1pPr marL="228600" indent="-228600">
              <a:lnSpc>
                <a:spcPct val="120000"/>
              </a:lnSpc>
              <a:spcBef>
                <a:spcPts val="0"/>
              </a:spcBef>
              <a:spcAft>
                <a:spcPts val="0"/>
              </a:spcAft>
              <a:buClrTx/>
              <a:buFontTx/>
              <a:buNone/>
              <a:defRPr lang="en-GB" sz="700" i="1" baseline="0" dirty="0" smtClean="0">
                <a:solidFill>
                  <a:schemeClr val="tx1"/>
                </a:solidFill>
                <a:latin typeface="+mn-lt"/>
                <a:ea typeface="MS PGothic" pitchFamily="34" charset="-128"/>
                <a:cs typeface="Arial Unicode MS" pitchFamily="34" charset="-128"/>
              </a:defRPr>
            </a:lvl1pPr>
          </a:lstStyle>
          <a:p>
            <a:pPr lvl="0"/>
            <a:r>
              <a:rPr lang="en-GB" dirty="0"/>
              <a:t>Source / Disclaimer / Annotations: </a:t>
            </a:r>
          </a:p>
        </p:txBody>
      </p:sp>
      <p:sp>
        <p:nvSpPr>
          <p:cNvPr id="12" name="Content Placeholder 3"/>
          <p:cNvSpPr>
            <a:spLocks noGrp="1"/>
          </p:cNvSpPr>
          <p:nvPr>
            <p:ph sz="half" idx="20" hasCustomPrompt="1"/>
          </p:nvPr>
        </p:nvSpPr>
        <p:spPr>
          <a:xfrm>
            <a:off x="245907" y="4302820"/>
            <a:ext cx="4256862" cy="2178000"/>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13" name="Content Placeholder 3"/>
          <p:cNvSpPr>
            <a:spLocks noGrp="1"/>
          </p:cNvSpPr>
          <p:nvPr>
            <p:ph sz="half" idx="21" hasCustomPrompt="1"/>
          </p:nvPr>
        </p:nvSpPr>
        <p:spPr>
          <a:xfrm>
            <a:off x="4632369" y="4302820"/>
            <a:ext cx="4256862" cy="2178000"/>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23" name="Content Placeholder 3"/>
          <p:cNvSpPr>
            <a:spLocks noGrp="1"/>
          </p:cNvSpPr>
          <p:nvPr>
            <p:ph sz="half" idx="26" hasCustomPrompt="1"/>
          </p:nvPr>
        </p:nvSpPr>
        <p:spPr>
          <a:xfrm>
            <a:off x="245908" y="1900800"/>
            <a:ext cx="8649969" cy="2170800"/>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18" name="Slide Number Placeholder"/>
          <p:cNvSpPr>
            <a:spLocks noGrp="1"/>
          </p:cNvSpPr>
          <p:nvPr>
            <p:ph type="ftr" sz="quarter" idx="3"/>
          </p:nvPr>
        </p:nvSpPr>
        <p:spPr>
          <a:xfrm>
            <a:off x="8154831" y="6525344"/>
            <a:ext cx="734548" cy="230400"/>
          </a:xfrm>
          <a:prstGeom prst="rect">
            <a:avLst/>
          </a:prstGeom>
        </p:spPr>
        <p:txBody>
          <a:bodyPr lIns="0" tIns="0" rIns="18000" bIns="18000" anchor="ctr"/>
          <a:lstStyle>
            <a:lvl1pPr algn="ctr">
              <a:defRPr sz="1000">
                <a:solidFill>
                  <a:schemeClr val="accent2"/>
                </a:solidFill>
              </a:defRPr>
            </a:lvl1pPr>
          </a:lstStyle>
          <a:p>
            <a:pPr algn="r"/>
            <a:fld id="{F96A6800-FFF6-4ED7-8C1A-BE1D2596D2A3}" type="slidenum">
              <a:rPr lang="en-GB" smtClean="0"/>
              <a:pPr algn="r"/>
              <a:t>‹#›</a:t>
            </a:fld>
            <a:endParaRPr lang="en-GB" dirty="0"/>
          </a:p>
        </p:txBody>
      </p:sp>
      <p:sp>
        <p:nvSpPr>
          <p:cNvPr id="25" name="Text Placeholder 2"/>
          <p:cNvSpPr>
            <a:spLocks noGrp="1"/>
          </p:cNvSpPr>
          <p:nvPr>
            <p:ph type="body" idx="1" hasCustomPrompt="1"/>
          </p:nvPr>
        </p:nvSpPr>
        <p:spPr>
          <a:xfrm>
            <a:off x="245908" y="1684068"/>
            <a:ext cx="8649969"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26" name="Text Placeholder 2"/>
          <p:cNvSpPr>
            <a:spLocks noGrp="1"/>
          </p:cNvSpPr>
          <p:nvPr>
            <p:ph type="body" idx="27" hasCustomPrompt="1"/>
          </p:nvPr>
        </p:nvSpPr>
        <p:spPr>
          <a:xfrm>
            <a:off x="245907" y="4091964"/>
            <a:ext cx="4256862"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27" name="Text Placeholder 2"/>
          <p:cNvSpPr>
            <a:spLocks noGrp="1"/>
          </p:cNvSpPr>
          <p:nvPr>
            <p:ph type="body" idx="28" hasCustomPrompt="1"/>
          </p:nvPr>
        </p:nvSpPr>
        <p:spPr>
          <a:xfrm>
            <a:off x="4631158" y="4091964"/>
            <a:ext cx="4256862"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14" name="Slide Header Placeholder"/>
          <p:cNvSpPr>
            <a:spLocks noGrp="1"/>
          </p:cNvSpPr>
          <p:nvPr>
            <p:ph type="title" hasCustomPrompt="1"/>
          </p:nvPr>
        </p:nvSpPr>
        <p:spPr>
          <a:xfrm>
            <a:off x="1897200" y="58138"/>
            <a:ext cx="5554800" cy="720000"/>
          </a:xfrm>
          <a:prstGeom prst="rect">
            <a:avLst/>
          </a:prstGeom>
        </p:spPr>
        <p:txBody>
          <a:bodyPr lIns="0" tIns="0" rIns="0" bIns="0" anchor="b" anchorCtr="0"/>
          <a:lstStyle>
            <a:lvl1pPr algn="l" defTabSz="957263" rtl="0" eaLnBrk="1" fontAlgn="base" hangingPunct="1">
              <a:lnSpc>
                <a:spcPct val="120000"/>
              </a:lnSpc>
              <a:spcBef>
                <a:spcPct val="0"/>
              </a:spcBef>
              <a:spcAft>
                <a:spcPct val="0"/>
              </a:spcAft>
              <a:defRPr lang="en-GB" sz="1800" b="1" baseline="0" dirty="0">
                <a:solidFill>
                  <a:schemeClr val="tx1"/>
                </a:solidFill>
                <a:latin typeface="+mj-lt"/>
                <a:ea typeface="MS PGothic" pitchFamily="34" charset="-128"/>
                <a:cs typeface="Arial Unicode MS" pitchFamily="34" charset="-128"/>
              </a:defRPr>
            </a:lvl1pPr>
          </a:lstStyle>
          <a:p>
            <a:r>
              <a:rPr lang="en-GB" dirty="0"/>
              <a:t>Main text</a:t>
            </a:r>
          </a:p>
        </p:txBody>
      </p:sp>
      <p:sp>
        <p:nvSpPr>
          <p:cNvPr id="15" name="Text Placeholder 11"/>
          <p:cNvSpPr>
            <a:spLocks noGrp="1"/>
          </p:cNvSpPr>
          <p:nvPr>
            <p:ph type="body" sz="quarter" idx="15" hasCustomPrompt="1"/>
          </p:nvPr>
        </p:nvSpPr>
        <p:spPr>
          <a:xfrm>
            <a:off x="245908" y="1051200"/>
            <a:ext cx="8649969" cy="576000"/>
          </a:xfrm>
          <a:prstGeom prst="rect">
            <a:avLst/>
          </a:prstGeom>
        </p:spPr>
        <p:txBody>
          <a:bodyPr lIns="0" tIns="0" rIns="0" bIns="0"/>
          <a:lstStyle>
            <a:lvl1pPr>
              <a:lnSpc>
                <a:spcPct val="112000"/>
              </a:lnSpc>
              <a:spcBef>
                <a:spcPts val="0"/>
              </a:spcBef>
              <a:spcAft>
                <a:spcPts val="0"/>
              </a:spcAft>
              <a:defRPr sz="1400" b="1" baseline="0">
                <a:latin typeface="+mj-lt"/>
                <a:ea typeface="MS PGothic" pitchFamily="34" charset="-128"/>
              </a:defRPr>
            </a:lvl1pPr>
          </a:lstStyle>
          <a:p>
            <a:pPr lvl="0"/>
            <a:r>
              <a:rPr lang="en-US" dirty="0"/>
              <a:t>Subheading text (optional)</a:t>
            </a:r>
            <a:br>
              <a:rPr lang="en-US" dirty="0"/>
            </a:br>
            <a:r>
              <a:rPr lang="en-US" dirty="0"/>
              <a:t>Subheading text (optional)</a:t>
            </a: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Content 19">
    <p:spTree>
      <p:nvGrpSpPr>
        <p:cNvPr id="1" name=""/>
        <p:cNvGrpSpPr/>
        <p:nvPr/>
      </p:nvGrpSpPr>
      <p:grpSpPr>
        <a:xfrm>
          <a:off x="0" y="0"/>
          <a:ext cx="0" cy="0"/>
          <a:chOff x="0" y="0"/>
          <a:chExt cx="0" cy="0"/>
        </a:xfrm>
      </p:grpSpPr>
      <p:sp>
        <p:nvSpPr>
          <p:cNvPr id="24" name="Subheader Placeholder"/>
          <p:cNvSpPr>
            <a:spLocks noGrp="1"/>
          </p:cNvSpPr>
          <p:nvPr>
            <p:ph type="body" sz="quarter" idx="14" hasCustomPrompt="1"/>
          </p:nvPr>
        </p:nvSpPr>
        <p:spPr>
          <a:xfrm>
            <a:off x="245908" y="6525344"/>
            <a:ext cx="7908923" cy="231856"/>
          </a:xfrm>
          <a:prstGeom prst="rect">
            <a:avLst/>
          </a:prstGeom>
        </p:spPr>
        <p:txBody>
          <a:bodyPr lIns="0" tIns="0" rIns="0" bIns="0" anchor="b" anchorCtr="0"/>
          <a:lstStyle>
            <a:lvl1pPr marL="228600" indent="-228600">
              <a:spcBef>
                <a:spcPts val="0"/>
              </a:spcBef>
              <a:spcAft>
                <a:spcPts val="0"/>
              </a:spcAft>
              <a:buClrTx/>
              <a:buFontTx/>
              <a:buNone/>
              <a:defRPr lang="en-GB" sz="700" i="1" baseline="0" dirty="0" smtClean="0">
                <a:solidFill>
                  <a:schemeClr val="tx1"/>
                </a:solidFill>
                <a:latin typeface="+mn-lt"/>
                <a:ea typeface="MS PGothic" pitchFamily="34" charset="-128"/>
                <a:cs typeface="Arial Unicode MS" pitchFamily="34" charset="-128"/>
              </a:defRPr>
            </a:lvl1pPr>
          </a:lstStyle>
          <a:p>
            <a:pPr marL="228600" lvl="0" indent="-228600" algn="l" defTabSz="957263" rtl="0" eaLnBrk="1" fontAlgn="base" hangingPunct="1">
              <a:lnSpc>
                <a:spcPct val="120000"/>
              </a:lnSpc>
              <a:spcBef>
                <a:spcPts val="0"/>
              </a:spcBef>
              <a:spcAft>
                <a:spcPts val="0"/>
              </a:spcAft>
              <a:buClrTx/>
              <a:buFontTx/>
              <a:buNone/>
            </a:pPr>
            <a:r>
              <a:rPr lang="en-GB" dirty="0"/>
              <a:t>Source / Disclaimer / Annotations: </a:t>
            </a:r>
          </a:p>
        </p:txBody>
      </p:sp>
      <p:sp>
        <p:nvSpPr>
          <p:cNvPr id="12" name="Content Placeholder 3"/>
          <p:cNvSpPr>
            <a:spLocks noGrp="1"/>
          </p:cNvSpPr>
          <p:nvPr>
            <p:ph sz="half" idx="2" hasCustomPrompt="1"/>
          </p:nvPr>
        </p:nvSpPr>
        <p:spPr>
          <a:xfrm>
            <a:off x="245907" y="1900800"/>
            <a:ext cx="4256862" cy="2170800"/>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19" name="Content Placeholder 3"/>
          <p:cNvSpPr>
            <a:spLocks noGrp="1"/>
          </p:cNvSpPr>
          <p:nvPr>
            <p:ph sz="half" idx="19" hasCustomPrompt="1"/>
          </p:nvPr>
        </p:nvSpPr>
        <p:spPr>
          <a:xfrm>
            <a:off x="4639015" y="1900800"/>
            <a:ext cx="4256862" cy="2170800"/>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26" name="Content Placeholder 3"/>
          <p:cNvSpPr>
            <a:spLocks noGrp="1"/>
          </p:cNvSpPr>
          <p:nvPr>
            <p:ph sz="half" idx="27" hasCustomPrompt="1"/>
          </p:nvPr>
        </p:nvSpPr>
        <p:spPr>
          <a:xfrm>
            <a:off x="245908" y="4317475"/>
            <a:ext cx="8649969" cy="2178327"/>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14" name="Slide Number Placeholder"/>
          <p:cNvSpPr>
            <a:spLocks noGrp="1"/>
          </p:cNvSpPr>
          <p:nvPr>
            <p:ph type="ftr" sz="quarter" idx="3"/>
          </p:nvPr>
        </p:nvSpPr>
        <p:spPr>
          <a:xfrm>
            <a:off x="8154831" y="6525344"/>
            <a:ext cx="734548" cy="230400"/>
          </a:xfrm>
          <a:prstGeom prst="rect">
            <a:avLst/>
          </a:prstGeom>
        </p:spPr>
        <p:txBody>
          <a:bodyPr lIns="0" tIns="0" rIns="18000" bIns="18000" anchor="ctr"/>
          <a:lstStyle>
            <a:lvl1pPr algn="ctr">
              <a:defRPr sz="1000">
                <a:solidFill>
                  <a:schemeClr val="accent2"/>
                </a:solidFill>
              </a:defRPr>
            </a:lvl1pPr>
          </a:lstStyle>
          <a:p>
            <a:pPr algn="r"/>
            <a:fld id="{F96A6800-FFF6-4ED7-8C1A-BE1D2596D2A3}" type="slidenum">
              <a:rPr lang="en-GB" smtClean="0"/>
              <a:pPr algn="r"/>
              <a:t>‹#›</a:t>
            </a:fld>
            <a:endParaRPr lang="en-GB" dirty="0"/>
          </a:p>
        </p:txBody>
      </p:sp>
      <p:sp>
        <p:nvSpPr>
          <p:cNvPr id="25" name="Text Placeholder 2"/>
          <p:cNvSpPr>
            <a:spLocks noGrp="1"/>
          </p:cNvSpPr>
          <p:nvPr>
            <p:ph type="body" idx="1" hasCustomPrompt="1"/>
          </p:nvPr>
        </p:nvSpPr>
        <p:spPr>
          <a:xfrm>
            <a:off x="245907" y="1684068"/>
            <a:ext cx="4256862"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27" name="Text Placeholder 2"/>
          <p:cNvSpPr>
            <a:spLocks noGrp="1"/>
          </p:cNvSpPr>
          <p:nvPr>
            <p:ph type="body" idx="28" hasCustomPrompt="1"/>
          </p:nvPr>
        </p:nvSpPr>
        <p:spPr>
          <a:xfrm>
            <a:off x="245908" y="4104156"/>
            <a:ext cx="8649969"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28" name="Text Placeholder 2"/>
          <p:cNvSpPr>
            <a:spLocks noGrp="1"/>
          </p:cNvSpPr>
          <p:nvPr>
            <p:ph type="body" idx="29" hasCustomPrompt="1"/>
          </p:nvPr>
        </p:nvSpPr>
        <p:spPr>
          <a:xfrm>
            <a:off x="4637826" y="1684068"/>
            <a:ext cx="4256862"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15" name="Slide Header Placeholder"/>
          <p:cNvSpPr>
            <a:spLocks noGrp="1"/>
          </p:cNvSpPr>
          <p:nvPr>
            <p:ph type="title" hasCustomPrompt="1"/>
          </p:nvPr>
        </p:nvSpPr>
        <p:spPr>
          <a:xfrm>
            <a:off x="1897200" y="58138"/>
            <a:ext cx="5554800" cy="720000"/>
          </a:xfrm>
          <a:prstGeom prst="rect">
            <a:avLst/>
          </a:prstGeom>
        </p:spPr>
        <p:txBody>
          <a:bodyPr lIns="0" tIns="0" rIns="0" bIns="0" anchor="b" anchorCtr="0"/>
          <a:lstStyle>
            <a:lvl1pPr algn="l" defTabSz="957263" rtl="0" eaLnBrk="1" fontAlgn="base" hangingPunct="1">
              <a:lnSpc>
                <a:spcPct val="120000"/>
              </a:lnSpc>
              <a:spcBef>
                <a:spcPct val="0"/>
              </a:spcBef>
              <a:spcAft>
                <a:spcPct val="0"/>
              </a:spcAft>
              <a:defRPr lang="en-GB" sz="1800" b="1" baseline="0" dirty="0">
                <a:solidFill>
                  <a:schemeClr val="tx1"/>
                </a:solidFill>
                <a:latin typeface="+mj-lt"/>
                <a:ea typeface="MS PGothic" pitchFamily="34" charset="-128"/>
                <a:cs typeface="Arial Unicode MS" pitchFamily="34" charset="-128"/>
              </a:defRPr>
            </a:lvl1pPr>
          </a:lstStyle>
          <a:p>
            <a:r>
              <a:rPr lang="en-GB" dirty="0"/>
              <a:t>Main text</a:t>
            </a:r>
          </a:p>
        </p:txBody>
      </p:sp>
      <p:sp>
        <p:nvSpPr>
          <p:cNvPr id="16" name="Text Placeholder 11"/>
          <p:cNvSpPr>
            <a:spLocks noGrp="1"/>
          </p:cNvSpPr>
          <p:nvPr>
            <p:ph type="body" sz="quarter" idx="15" hasCustomPrompt="1"/>
          </p:nvPr>
        </p:nvSpPr>
        <p:spPr>
          <a:xfrm>
            <a:off x="245908" y="1051200"/>
            <a:ext cx="8649969" cy="576000"/>
          </a:xfrm>
          <a:prstGeom prst="rect">
            <a:avLst/>
          </a:prstGeom>
        </p:spPr>
        <p:txBody>
          <a:bodyPr lIns="0" tIns="0" rIns="0" bIns="0"/>
          <a:lstStyle>
            <a:lvl1pPr>
              <a:lnSpc>
                <a:spcPct val="112000"/>
              </a:lnSpc>
              <a:spcBef>
                <a:spcPts val="0"/>
              </a:spcBef>
              <a:spcAft>
                <a:spcPts val="0"/>
              </a:spcAft>
              <a:defRPr sz="1400" b="1" baseline="0">
                <a:latin typeface="+mj-lt"/>
                <a:ea typeface="MS PGothic" pitchFamily="34" charset="-128"/>
              </a:defRPr>
            </a:lvl1pPr>
          </a:lstStyle>
          <a:p>
            <a:pPr lvl="0"/>
            <a:r>
              <a:rPr lang="en-US" dirty="0"/>
              <a:t>Subheading text (optional)</a:t>
            </a:r>
            <a:br>
              <a:rPr lang="en-US" dirty="0"/>
            </a:br>
            <a:r>
              <a:rPr lang="en-US" dirty="0"/>
              <a:t>Subheading text (optional)</a:t>
            </a: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Content 20">
    <p:spTree>
      <p:nvGrpSpPr>
        <p:cNvPr id="1" name=""/>
        <p:cNvGrpSpPr/>
        <p:nvPr/>
      </p:nvGrpSpPr>
      <p:grpSpPr>
        <a:xfrm>
          <a:off x="0" y="0"/>
          <a:ext cx="0" cy="0"/>
          <a:chOff x="0" y="0"/>
          <a:chExt cx="0" cy="0"/>
        </a:xfrm>
      </p:grpSpPr>
      <p:sp>
        <p:nvSpPr>
          <p:cNvPr id="18" name="Subheader Placeholder"/>
          <p:cNvSpPr>
            <a:spLocks noGrp="1"/>
          </p:cNvSpPr>
          <p:nvPr>
            <p:ph type="body" sz="quarter" idx="14" hasCustomPrompt="1"/>
          </p:nvPr>
        </p:nvSpPr>
        <p:spPr>
          <a:xfrm>
            <a:off x="245908" y="6525344"/>
            <a:ext cx="7908923" cy="231856"/>
          </a:xfrm>
          <a:prstGeom prst="rect">
            <a:avLst/>
          </a:prstGeom>
        </p:spPr>
        <p:txBody>
          <a:bodyPr lIns="0" tIns="0" rIns="0" bIns="0" anchor="b" anchorCtr="0"/>
          <a:lstStyle>
            <a:lvl1pPr marL="228600" indent="-228600">
              <a:spcBef>
                <a:spcPts val="0"/>
              </a:spcBef>
              <a:spcAft>
                <a:spcPts val="0"/>
              </a:spcAft>
              <a:buClrTx/>
              <a:buFontTx/>
              <a:buNone/>
              <a:defRPr lang="en-GB" sz="700" i="1" baseline="0" dirty="0" smtClean="0">
                <a:solidFill>
                  <a:schemeClr val="tx1"/>
                </a:solidFill>
                <a:latin typeface="+mn-lt"/>
                <a:ea typeface="MS PGothic" pitchFamily="34" charset="-128"/>
                <a:cs typeface="Arial Unicode MS" pitchFamily="34" charset="-128"/>
              </a:defRPr>
            </a:lvl1pPr>
          </a:lstStyle>
          <a:p>
            <a:pPr marL="228600" lvl="0" indent="-228600" algn="l" defTabSz="957263" rtl="0" eaLnBrk="1" fontAlgn="base" hangingPunct="1">
              <a:lnSpc>
                <a:spcPct val="120000"/>
              </a:lnSpc>
              <a:spcBef>
                <a:spcPts val="0"/>
              </a:spcBef>
              <a:spcAft>
                <a:spcPts val="0"/>
              </a:spcAft>
              <a:buClrTx/>
              <a:buFontTx/>
              <a:buNone/>
            </a:pPr>
            <a:r>
              <a:rPr lang="en-GB" dirty="0"/>
              <a:t>Source / Disclaimer / Annotations: </a:t>
            </a:r>
          </a:p>
        </p:txBody>
      </p:sp>
      <p:sp>
        <p:nvSpPr>
          <p:cNvPr id="14" name="Content Placeholder 3"/>
          <p:cNvSpPr>
            <a:spLocks noGrp="1"/>
          </p:cNvSpPr>
          <p:nvPr>
            <p:ph sz="half" idx="26" hasCustomPrompt="1"/>
          </p:nvPr>
        </p:nvSpPr>
        <p:spPr>
          <a:xfrm>
            <a:off x="245908" y="1900800"/>
            <a:ext cx="8649969" cy="2170800"/>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22" name="Content Placeholder 3"/>
          <p:cNvSpPr>
            <a:spLocks noGrp="1"/>
          </p:cNvSpPr>
          <p:nvPr>
            <p:ph sz="half" idx="39" hasCustomPrompt="1"/>
          </p:nvPr>
        </p:nvSpPr>
        <p:spPr>
          <a:xfrm>
            <a:off x="245907" y="4313837"/>
            <a:ext cx="2791385" cy="2178000"/>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23" name="Content Placeholder 3"/>
          <p:cNvSpPr>
            <a:spLocks noGrp="1"/>
          </p:cNvSpPr>
          <p:nvPr>
            <p:ph sz="half" idx="40" hasCustomPrompt="1"/>
          </p:nvPr>
        </p:nvSpPr>
        <p:spPr>
          <a:xfrm>
            <a:off x="6101169" y="4313837"/>
            <a:ext cx="2791385" cy="2178000"/>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30" name="Content Placeholder 3"/>
          <p:cNvSpPr>
            <a:spLocks noGrp="1"/>
          </p:cNvSpPr>
          <p:nvPr>
            <p:ph sz="half" idx="41" hasCustomPrompt="1"/>
          </p:nvPr>
        </p:nvSpPr>
        <p:spPr>
          <a:xfrm>
            <a:off x="3175200" y="4313837"/>
            <a:ext cx="2791385" cy="2178000"/>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15" name="Slide Number Placeholder"/>
          <p:cNvSpPr>
            <a:spLocks noGrp="1"/>
          </p:cNvSpPr>
          <p:nvPr>
            <p:ph type="ftr" sz="quarter" idx="3"/>
          </p:nvPr>
        </p:nvSpPr>
        <p:spPr>
          <a:xfrm>
            <a:off x="8154831" y="6525344"/>
            <a:ext cx="734548" cy="230400"/>
          </a:xfrm>
          <a:prstGeom prst="rect">
            <a:avLst/>
          </a:prstGeom>
        </p:spPr>
        <p:txBody>
          <a:bodyPr lIns="0" tIns="0" rIns="18000" bIns="18000" anchor="ctr"/>
          <a:lstStyle>
            <a:lvl1pPr algn="ctr">
              <a:defRPr sz="1000">
                <a:solidFill>
                  <a:schemeClr val="accent2"/>
                </a:solidFill>
              </a:defRPr>
            </a:lvl1pPr>
          </a:lstStyle>
          <a:p>
            <a:pPr algn="r"/>
            <a:fld id="{F96A6800-FFF6-4ED7-8C1A-BE1D2596D2A3}" type="slidenum">
              <a:rPr lang="en-GB" smtClean="0"/>
              <a:pPr algn="r"/>
              <a:t>‹#›</a:t>
            </a:fld>
            <a:endParaRPr lang="en-GB" dirty="0"/>
          </a:p>
        </p:txBody>
      </p:sp>
      <p:sp>
        <p:nvSpPr>
          <p:cNvPr id="29" name="Text Placeholder 2"/>
          <p:cNvSpPr>
            <a:spLocks noGrp="1"/>
          </p:cNvSpPr>
          <p:nvPr>
            <p:ph type="body" idx="1" hasCustomPrompt="1"/>
          </p:nvPr>
        </p:nvSpPr>
        <p:spPr>
          <a:xfrm>
            <a:off x="245908" y="1684068"/>
            <a:ext cx="8649969"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31" name="Text Placeholder 2"/>
          <p:cNvSpPr>
            <a:spLocks noGrp="1"/>
          </p:cNvSpPr>
          <p:nvPr>
            <p:ph type="body" idx="42" hasCustomPrompt="1"/>
          </p:nvPr>
        </p:nvSpPr>
        <p:spPr>
          <a:xfrm>
            <a:off x="245907" y="4104156"/>
            <a:ext cx="2791385"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32" name="Text Placeholder 2"/>
          <p:cNvSpPr>
            <a:spLocks noGrp="1"/>
          </p:cNvSpPr>
          <p:nvPr>
            <p:ph type="body" idx="43" hasCustomPrompt="1"/>
          </p:nvPr>
        </p:nvSpPr>
        <p:spPr>
          <a:xfrm>
            <a:off x="3176861" y="4104156"/>
            <a:ext cx="2791385"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33" name="Text Placeholder 2"/>
          <p:cNvSpPr>
            <a:spLocks noGrp="1"/>
          </p:cNvSpPr>
          <p:nvPr>
            <p:ph type="body" idx="44" hasCustomPrompt="1"/>
          </p:nvPr>
        </p:nvSpPr>
        <p:spPr>
          <a:xfrm>
            <a:off x="6101583" y="4104156"/>
            <a:ext cx="2791385"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16" name="Slide Header Placeholder"/>
          <p:cNvSpPr>
            <a:spLocks noGrp="1"/>
          </p:cNvSpPr>
          <p:nvPr>
            <p:ph type="title" hasCustomPrompt="1"/>
          </p:nvPr>
        </p:nvSpPr>
        <p:spPr>
          <a:xfrm>
            <a:off x="1897200" y="58138"/>
            <a:ext cx="5554800" cy="720000"/>
          </a:xfrm>
          <a:prstGeom prst="rect">
            <a:avLst/>
          </a:prstGeom>
        </p:spPr>
        <p:txBody>
          <a:bodyPr lIns="0" tIns="0" rIns="0" bIns="0" anchor="b" anchorCtr="0"/>
          <a:lstStyle>
            <a:lvl1pPr algn="l" defTabSz="957263" rtl="0" eaLnBrk="1" fontAlgn="base" hangingPunct="1">
              <a:lnSpc>
                <a:spcPct val="120000"/>
              </a:lnSpc>
              <a:spcBef>
                <a:spcPct val="0"/>
              </a:spcBef>
              <a:spcAft>
                <a:spcPct val="0"/>
              </a:spcAft>
              <a:defRPr lang="en-GB" sz="1800" b="1" baseline="0" dirty="0">
                <a:solidFill>
                  <a:schemeClr val="tx1"/>
                </a:solidFill>
                <a:latin typeface="+mj-lt"/>
                <a:ea typeface="MS PGothic" pitchFamily="34" charset="-128"/>
                <a:cs typeface="Arial Unicode MS" pitchFamily="34" charset="-128"/>
              </a:defRPr>
            </a:lvl1pPr>
          </a:lstStyle>
          <a:p>
            <a:r>
              <a:rPr lang="en-GB" dirty="0"/>
              <a:t>Main text</a:t>
            </a:r>
          </a:p>
        </p:txBody>
      </p:sp>
      <p:sp>
        <p:nvSpPr>
          <p:cNvPr id="17" name="Text Placeholder 11"/>
          <p:cNvSpPr>
            <a:spLocks noGrp="1"/>
          </p:cNvSpPr>
          <p:nvPr>
            <p:ph type="body" sz="quarter" idx="15" hasCustomPrompt="1"/>
          </p:nvPr>
        </p:nvSpPr>
        <p:spPr>
          <a:xfrm>
            <a:off x="245908" y="1051200"/>
            <a:ext cx="8649969" cy="576000"/>
          </a:xfrm>
          <a:prstGeom prst="rect">
            <a:avLst/>
          </a:prstGeom>
        </p:spPr>
        <p:txBody>
          <a:bodyPr lIns="0" tIns="0" rIns="0" bIns="0"/>
          <a:lstStyle>
            <a:lvl1pPr>
              <a:lnSpc>
                <a:spcPct val="112000"/>
              </a:lnSpc>
              <a:spcBef>
                <a:spcPts val="0"/>
              </a:spcBef>
              <a:spcAft>
                <a:spcPts val="0"/>
              </a:spcAft>
              <a:defRPr sz="1400" b="1" baseline="0">
                <a:latin typeface="+mj-lt"/>
                <a:ea typeface="MS PGothic" pitchFamily="34" charset="-128"/>
              </a:defRPr>
            </a:lvl1pPr>
          </a:lstStyle>
          <a:p>
            <a:pPr lvl="0"/>
            <a:r>
              <a:rPr lang="en-US" dirty="0"/>
              <a:t>Subheading text (optional)</a:t>
            </a:r>
            <a:br>
              <a:rPr lang="en-US" dirty="0"/>
            </a:br>
            <a:r>
              <a:rPr lang="en-US" dirty="0"/>
              <a:t>Subheading text (optional)</a:t>
            </a: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Content 21">
    <p:spTree>
      <p:nvGrpSpPr>
        <p:cNvPr id="1" name=""/>
        <p:cNvGrpSpPr/>
        <p:nvPr/>
      </p:nvGrpSpPr>
      <p:grpSpPr>
        <a:xfrm>
          <a:off x="0" y="0"/>
          <a:ext cx="0" cy="0"/>
          <a:chOff x="0" y="0"/>
          <a:chExt cx="0" cy="0"/>
        </a:xfrm>
      </p:grpSpPr>
      <p:sp>
        <p:nvSpPr>
          <p:cNvPr id="26" name="Subheader Placeholder"/>
          <p:cNvSpPr>
            <a:spLocks noGrp="1"/>
          </p:cNvSpPr>
          <p:nvPr>
            <p:ph type="body" sz="quarter" idx="14" hasCustomPrompt="1"/>
          </p:nvPr>
        </p:nvSpPr>
        <p:spPr>
          <a:xfrm>
            <a:off x="245908" y="6525344"/>
            <a:ext cx="7908923" cy="231856"/>
          </a:xfrm>
          <a:prstGeom prst="rect">
            <a:avLst/>
          </a:prstGeom>
        </p:spPr>
        <p:txBody>
          <a:bodyPr lIns="0" tIns="0" rIns="0" bIns="0" anchor="b" anchorCtr="0"/>
          <a:lstStyle>
            <a:lvl1pPr marL="228600" indent="-228600">
              <a:spcBef>
                <a:spcPts val="0"/>
              </a:spcBef>
              <a:spcAft>
                <a:spcPts val="0"/>
              </a:spcAft>
              <a:buClrTx/>
              <a:buFontTx/>
              <a:buNone/>
              <a:defRPr lang="en-GB" sz="700" i="1" baseline="0" dirty="0" smtClean="0">
                <a:solidFill>
                  <a:schemeClr val="tx1"/>
                </a:solidFill>
                <a:latin typeface="+mn-lt"/>
                <a:ea typeface="MS PGothic" pitchFamily="34" charset="-128"/>
                <a:cs typeface="Arial Unicode MS" pitchFamily="34" charset="-128"/>
              </a:defRPr>
            </a:lvl1pPr>
          </a:lstStyle>
          <a:p>
            <a:pPr marL="228600" lvl="0" indent="-228600" algn="l" defTabSz="957263" rtl="0" eaLnBrk="1" fontAlgn="base" hangingPunct="1">
              <a:lnSpc>
                <a:spcPct val="120000"/>
              </a:lnSpc>
              <a:spcBef>
                <a:spcPts val="0"/>
              </a:spcBef>
              <a:spcAft>
                <a:spcPts val="0"/>
              </a:spcAft>
              <a:buClrTx/>
              <a:buFontTx/>
              <a:buNone/>
            </a:pPr>
            <a:r>
              <a:rPr lang="en-GB" dirty="0"/>
              <a:t>Source / Disclaimer / Annotations: </a:t>
            </a:r>
          </a:p>
        </p:txBody>
      </p:sp>
      <p:sp>
        <p:nvSpPr>
          <p:cNvPr id="21" name="Content Placeholder 3"/>
          <p:cNvSpPr>
            <a:spLocks noGrp="1"/>
          </p:cNvSpPr>
          <p:nvPr>
            <p:ph sz="half" idx="26" hasCustomPrompt="1"/>
          </p:nvPr>
        </p:nvSpPr>
        <p:spPr>
          <a:xfrm>
            <a:off x="245908" y="1900800"/>
            <a:ext cx="8649969" cy="2170800"/>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23" name="Content Placeholder 3"/>
          <p:cNvSpPr>
            <a:spLocks noGrp="1"/>
          </p:cNvSpPr>
          <p:nvPr>
            <p:ph sz="half" idx="53" hasCustomPrompt="1"/>
          </p:nvPr>
        </p:nvSpPr>
        <p:spPr>
          <a:xfrm>
            <a:off x="245908" y="4310016"/>
            <a:ext cx="2060308" cy="2170800"/>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28" name="Content Placeholder 3"/>
          <p:cNvSpPr>
            <a:spLocks noGrp="1"/>
          </p:cNvSpPr>
          <p:nvPr>
            <p:ph sz="half" idx="54" hasCustomPrompt="1"/>
          </p:nvPr>
        </p:nvSpPr>
        <p:spPr>
          <a:xfrm>
            <a:off x="2445784" y="4310016"/>
            <a:ext cx="2060308" cy="2170800"/>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33" name="Content Placeholder 3"/>
          <p:cNvSpPr>
            <a:spLocks noGrp="1"/>
          </p:cNvSpPr>
          <p:nvPr>
            <p:ph sz="half" idx="55" hasCustomPrompt="1"/>
          </p:nvPr>
        </p:nvSpPr>
        <p:spPr>
          <a:xfrm>
            <a:off x="4639015" y="4310016"/>
            <a:ext cx="2060308" cy="2170800"/>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34" name="Content Placeholder 3"/>
          <p:cNvSpPr>
            <a:spLocks noGrp="1"/>
          </p:cNvSpPr>
          <p:nvPr>
            <p:ph sz="half" idx="56" hasCustomPrompt="1"/>
          </p:nvPr>
        </p:nvSpPr>
        <p:spPr>
          <a:xfrm>
            <a:off x="6832246" y="4310016"/>
            <a:ext cx="2060308" cy="2170800"/>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18" name="Slide Number Placeholder"/>
          <p:cNvSpPr>
            <a:spLocks noGrp="1"/>
          </p:cNvSpPr>
          <p:nvPr>
            <p:ph type="ftr" sz="quarter" idx="3"/>
          </p:nvPr>
        </p:nvSpPr>
        <p:spPr>
          <a:xfrm>
            <a:off x="8154831" y="6525344"/>
            <a:ext cx="734548" cy="230400"/>
          </a:xfrm>
          <a:prstGeom prst="rect">
            <a:avLst/>
          </a:prstGeom>
        </p:spPr>
        <p:txBody>
          <a:bodyPr lIns="0" tIns="0" rIns="18000" bIns="18000" anchor="ctr"/>
          <a:lstStyle>
            <a:lvl1pPr algn="ctr">
              <a:defRPr sz="1000">
                <a:solidFill>
                  <a:schemeClr val="accent2"/>
                </a:solidFill>
              </a:defRPr>
            </a:lvl1pPr>
          </a:lstStyle>
          <a:p>
            <a:pPr algn="r"/>
            <a:fld id="{F96A6800-FFF6-4ED7-8C1A-BE1D2596D2A3}" type="slidenum">
              <a:rPr lang="en-GB" smtClean="0"/>
              <a:pPr algn="r"/>
              <a:t>‹#›</a:t>
            </a:fld>
            <a:endParaRPr lang="en-GB" dirty="0"/>
          </a:p>
        </p:txBody>
      </p:sp>
      <p:sp>
        <p:nvSpPr>
          <p:cNvPr id="35" name="Text Placeholder 2"/>
          <p:cNvSpPr>
            <a:spLocks noGrp="1"/>
          </p:cNvSpPr>
          <p:nvPr>
            <p:ph type="body" idx="1" hasCustomPrompt="1"/>
          </p:nvPr>
        </p:nvSpPr>
        <p:spPr>
          <a:xfrm>
            <a:off x="245908" y="1684068"/>
            <a:ext cx="8649969"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36" name="Text Placeholder 2"/>
          <p:cNvSpPr>
            <a:spLocks noGrp="1"/>
          </p:cNvSpPr>
          <p:nvPr>
            <p:ph type="body" idx="57" hasCustomPrompt="1"/>
          </p:nvPr>
        </p:nvSpPr>
        <p:spPr>
          <a:xfrm>
            <a:off x="245908" y="4104156"/>
            <a:ext cx="2060308"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37" name="Text Placeholder 2"/>
          <p:cNvSpPr>
            <a:spLocks noGrp="1"/>
          </p:cNvSpPr>
          <p:nvPr>
            <p:ph type="body" idx="58" hasCustomPrompt="1"/>
          </p:nvPr>
        </p:nvSpPr>
        <p:spPr>
          <a:xfrm>
            <a:off x="2445784" y="4104156"/>
            <a:ext cx="2060308"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38" name="Text Placeholder 2"/>
          <p:cNvSpPr>
            <a:spLocks noGrp="1"/>
          </p:cNvSpPr>
          <p:nvPr>
            <p:ph type="body" idx="59" hasCustomPrompt="1"/>
          </p:nvPr>
        </p:nvSpPr>
        <p:spPr>
          <a:xfrm>
            <a:off x="4637457" y="4104156"/>
            <a:ext cx="2060308"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39" name="Text Placeholder 2"/>
          <p:cNvSpPr>
            <a:spLocks noGrp="1"/>
          </p:cNvSpPr>
          <p:nvPr>
            <p:ph type="body" idx="60" hasCustomPrompt="1"/>
          </p:nvPr>
        </p:nvSpPr>
        <p:spPr>
          <a:xfrm>
            <a:off x="6832246" y="4104156"/>
            <a:ext cx="2060308"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17" name="Slide Header Placeholder"/>
          <p:cNvSpPr>
            <a:spLocks noGrp="1"/>
          </p:cNvSpPr>
          <p:nvPr>
            <p:ph type="title" hasCustomPrompt="1"/>
          </p:nvPr>
        </p:nvSpPr>
        <p:spPr>
          <a:xfrm>
            <a:off x="1897200" y="58138"/>
            <a:ext cx="5554800" cy="720000"/>
          </a:xfrm>
          <a:prstGeom prst="rect">
            <a:avLst/>
          </a:prstGeom>
        </p:spPr>
        <p:txBody>
          <a:bodyPr lIns="0" tIns="0" rIns="0" bIns="0" anchor="b" anchorCtr="0"/>
          <a:lstStyle>
            <a:lvl1pPr algn="l" defTabSz="957263" rtl="0" eaLnBrk="1" fontAlgn="base" hangingPunct="1">
              <a:lnSpc>
                <a:spcPct val="120000"/>
              </a:lnSpc>
              <a:spcBef>
                <a:spcPct val="0"/>
              </a:spcBef>
              <a:spcAft>
                <a:spcPct val="0"/>
              </a:spcAft>
              <a:defRPr lang="en-GB" sz="1800" b="1" baseline="0" dirty="0">
                <a:solidFill>
                  <a:schemeClr val="tx1"/>
                </a:solidFill>
                <a:latin typeface="+mj-lt"/>
                <a:ea typeface="MS PGothic" pitchFamily="34" charset="-128"/>
                <a:cs typeface="Arial Unicode MS" pitchFamily="34" charset="-128"/>
              </a:defRPr>
            </a:lvl1pPr>
          </a:lstStyle>
          <a:p>
            <a:r>
              <a:rPr lang="en-GB" dirty="0"/>
              <a:t>Main text</a:t>
            </a:r>
          </a:p>
        </p:txBody>
      </p:sp>
      <p:sp>
        <p:nvSpPr>
          <p:cNvPr id="19" name="Text Placeholder 11"/>
          <p:cNvSpPr>
            <a:spLocks noGrp="1"/>
          </p:cNvSpPr>
          <p:nvPr>
            <p:ph type="body" sz="quarter" idx="15" hasCustomPrompt="1"/>
          </p:nvPr>
        </p:nvSpPr>
        <p:spPr>
          <a:xfrm>
            <a:off x="245908" y="1051200"/>
            <a:ext cx="8649969" cy="576000"/>
          </a:xfrm>
          <a:prstGeom prst="rect">
            <a:avLst/>
          </a:prstGeom>
        </p:spPr>
        <p:txBody>
          <a:bodyPr lIns="0" tIns="0" rIns="0" bIns="0"/>
          <a:lstStyle>
            <a:lvl1pPr>
              <a:lnSpc>
                <a:spcPct val="112000"/>
              </a:lnSpc>
              <a:spcBef>
                <a:spcPts val="0"/>
              </a:spcBef>
              <a:spcAft>
                <a:spcPts val="0"/>
              </a:spcAft>
              <a:defRPr sz="1400" b="1" baseline="0">
                <a:latin typeface="+mj-lt"/>
                <a:ea typeface="MS PGothic" pitchFamily="34" charset="-128"/>
              </a:defRPr>
            </a:lvl1pPr>
          </a:lstStyle>
          <a:p>
            <a:pPr lvl="0"/>
            <a:r>
              <a:rPr lang="en-US" dirty="0"/>
              <a:t>Subheading text (optional)</a:t>
            </a:r>
            <a:br>
              <a:rPr lang="en-US" dirty="0"/>
            </a:br>
            <a:r>
              <a:rPr lang="en-US" dirty="0"/>
              <a:t>Subheading text (optional)</a:t>
            </a: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Content 22">
    <p:spTree>
      <p:nvGrpSpPr>
        <p:cNvPr id="1" name=""/>
        <p:cNvGrpSpPr/>
        <p:nvPr/>
      </p:nvGrpSpPr>
      <p:grpSpPr>
        <a:xfrm>
          <a:off x="0" y="0"/>
          <a:ext cx="0" cy="0"/>
          <a:chOff x="0" y="0"/>
          <a:chExt cx="0" cy="0"/>
        </a:xfrm>
      </p:grpSpPr>
      <p:sp>
        <p:nvSpPr>
          <p:cNvPr id="26" name="Subheader Placeholder"/>
          <p:cNvSpPr>
            <a:spLocks noGrp="1"/>
          </p:cNvSpPr>
          <p:nvPr>
            <p:ph type="body" sz="quarter" idx="14" hasCustomPrompt="1"/>
          </p:nvPr>
        </p:nvSpPr>
        <p:spPr>
          <a:xfrm>
            <a:off x="245908" y="6525344"/>
            <a:ext cx="7908923" cy="231856"/>
          </a:xfrm>
          <a:prstGeom prst="rect">
            <a:avLst/>
          </a:prstGeom>
        </p:spPr>
        <p:txBody>
          <a:bodyPr lIns="0" tIns="0" rIns="0" bIns="0" anchor="b" anchorCtr="0"/>
          <a:lstStyle>
            <a:lvl1pPr marL="228600" indent="-228600">
              <a:spcBef>
                <a:spcPts val="0"/>
              </a:spcBef>
              <a:spcAft>
                <a:spcPts val="0"/>
              </a:spcAft>
              <a:buClrTx/>
              <a:buFontTx/>
              <a:buNone/>
              <a:defRPr lang="en-GB" sz="700" i="1" baseline="0" dirty="0" smtClean="0">
                <a:solidFill>
                  <a:schemeClr val="tx1"/>
                </a:solidFill>
                <a:latin typeface="+mn-lt"/>
                <a:ea typeface="MS PGothic" pitchFamily="34" charset="-128"/>
                <a:cs typeface="Arial Unicode MS" pitchFamily="34" charset="-128"/>
              </a:defRPr>
            </a:lvl1pPr>
          </a:lstStyle>
          <a:p>
            <a:pPr marL="228600" lvl="0" indent="-228600" algn="l" defTabSz="957263" rtl="0" eaLnBrk="1" fontAlgn="base" hangingPunct="1">
              <a:lnSpc>
                <a:spcPct val="120000"/>
              </a:lnSpc>
              <a:spcBef>
                <a:spcPts val="0"/>
              </a:spcBef>
              <a:spcAft>
                <a:spcPts val="0"/>
              </a:spcAft>
              <a:buClrTx/>
              <a:buFontTx/>
              <a:buNone/>
            </a:pPr>
            <a:r>
              <a:rPr lang="en-GB" dirty="0"/>
              <a:t>Source / Disclaimer / Annotations: </a:t>
            </a:r>
          </a:p>
        </p:txBody>
      </p:sp>
      <p:sp>
        <p:nvSpPr>
          <p:cNvPr id="21" name="Content Placeholder 3"/>
          <p:cNvSpPr>
            <a:spLocks noGrp="1"/>
          </p:cNvSpPr>
          <p:nvPr>
            <p:ph sz="half" idx="26" hasCustomPrompt="1"/>
          </p:nvPr>
        </p:nvSpPr>
        <p:spPr>
          <a:xfrm>
            <a:off x="245907" y="1900800"/>
            <a:ext cx="4256862" cy="4624544"/>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18" name="Slide Number Placeholder"/>
          <p:cNvSpPr>
            <a:spLocks noGrp="1"/>
          </p:cNvSpPr>
          <p:nvPr>
            <p:ph type="ftr" sz="quarter" idx="3"/>
          </p:nvPr>
        </p:nvSpPr>
        <p:spPr>
          <a:xfrm>
            <a:off x="8154831" y="6525344"/>
            <a:ext cx="734548" cy="230400"/>
          </a:xfrm>
          <a:prstGeom prst="rect">
            <a:avLst/>
          </a:prstGeom>
        </p:spPr>
        <p:txBody>
          <a:bodyPr lIns="0" tIns="0" rIns="18000" bIns="18000" anchor="ctr"/>
          <a:lstStyle>
            <a:lvl1pPr algn="ctr">
              <a:defRPr sz="1000">
                <a:solidFill>
                  <a:schemeClr val="accent2"/>
                </a:solidFill>
              </a:defRPr>
            </a:lvl1pPr>
          </a:lstStyle>
          <a:p>
            <a:pPr algn="r"/>
            <a:fld id="{F96A6800-FFF6-4ED7-8C1A-BE1D2596D2A3}" type="slidenum">
              <a:rPr lang="en-GB" smtClean="0"/>
              <a:pPr algn="r"/>
              <a:t>‹#›</a:t>
            </a:fld>
            <a:endParaRPr lang="en-GB" dirty="0"/>
          </a:p>
        </p:txBody>
      </p:sp>
      <p:sp>
        <p:nvSpPr>
          <p:cNvPr id="35" name="Text Placeholder 2"/>
          <p:cNvSpPr>
            <a:spLocks noGrp="1"/>
          </p:cNvSpPr>
          <p:nvPr>
            <p:ph type="body" idx="1" hasCustomPrompt="1"/>
          </p:nvPr>
        </p:nvSpPr>
        <p:spPr>
          <a:xfrm>
            <a:off x="245907" y="1684068"/>
            <a:ext cx="4256862"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17" name="Content Placeholder 3"/>
          <p:cNvSpPr>
            <a:spLocks noGrp="1"/>
          </p:cNvSpPr>
          <p:nvPr>
            <p:ph sz="half" idx="27" hasCustomPrompt="1"/>
          </p:nvPr>
        </p:nvSpPr>
        <p:spPr>
          <a:xfrm>
            <a:off x="4634119" y="1900800"/>
            <a:ext cx="4256862" cy="1312176"/>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19" name="Text Placeholder 2"/>
          <p:cNvSpPr>
            <a:spLocks noGrp="1"/>
          </p:cNvSpPr>
          <p:nvPr>
            <p:ph type="body" idx="28" hasCustomPrompt="1"/>
          </p:nvPr>
        </p:nvSpPr>
        <p:spPr>
          <a:xfrm>
            <a:off x="4634119" y="1684068"/>
            <a:ext cx="4256862"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20" name="Content Placeholder 3"/>
          <p:cNvSpPr>
            <a:spLocks noGrp="1"/>
          </p:cNvSpPr>
          <p:nvPr>
            <p:ph sz="half" idx="29" hasCustomPrompt="1"/>
          </p:nvPr>
        </p:nvSpPr>
        <p:spPr>
          <a:xfrm>
            <a:off x="4634119" y="3556984"/>
            <a:ext cx="4256862" cy="1312176"/>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22" name="Text Placeholder 2"/>
          <p:cNvSpPr>
            <a:spLocks noGrp="1"/>
          </p:cNvSpPr>
          <p:nvPr>
            <p:ph type="body" idx="30" hasCustomPrompt="1"/>
          </p:nvPr>
        </p:nvSpPr>
        <p:spPr>
          <a:xfrm>
            <a:off x="4634119" y="3340252"/>
            <a:ext cx="4256862"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24" name="Content Placeholder 3"/>
          <p:cNvSpPr>
            <a:spLocks noGrp="1"/>
          </p:cNvSpPr>
          <p:nvPr>
            <p:ph sz="half" idx="31" hasCustomPrompt="1"/>
          </p:nvPr>
        </p:nvSpPr>
        <p:spPr>
          <a:xfrm>
            <a:off x="4634119" y="5213168"/>
            <a:ext cx="4256862" cy="1312176"/>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27" name="Text Placeholder 2"/>
          <p:cNvSpPr>
            <a:spLocks noGrp="1"/>
          </p:cNvSpPr>
          <p:nvPr>
            <p:ph type="body" idx="32" hasCustomPrompt="1"/>
          </p:nvPr>
        </p:nvSpPr>
        <p:spPr>
          <a:xfrm>
            <a:off x="4634119" y="4996436"/>
            <a:ext cx="4256862"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14" name="Slide Header Placeholder"/>
          <p:cNvSpPr>
            <a:spLocks noGrp="1"/>
          </p:cNvSpPr>
          <p:nvPr>
            <p:ph type="title" hasCustomPrompt="1"/>
          </p:nvPr>
        </p:nvSpPr>
        <p:spPr>
          <a:xfrm>
            <a:off x="1897200" y="58138"/>
            <a:ext cx="5554800" cy="720000"/>
          </a:xfrm>
          <a:prstGeom prst="rect">
            <a:avLst/>
          </a:prstGeom>
        </p:spPr>
        <p:txBody>
          <a:bodyPr lIns="0" tIns="0" rIns="0" bIns="0" anchor="b" anchorCtr="0"/>
          <a:lstStyle>
            <a:lvl1pPr algn="l" defTabSz="957263" rtl="0" eaLnBrk="1" fontAlgn="base" hangingPunct="1">
              <a:lnSpc>
                <a:spcPct val="120000"/>
              </a:lnSpc>
              <a:spcBef>
                <a:spcPct val="0"/>
              </a:spcBef>
              <a:spcAft>
                <a:spcPct val="0"/>
              </a:spcAft>
              <a:defRPr lang="en-GB" sz="1800" b="1" baseline="0" dirty="0">
                <a:solidFill>
                  <a:schemeClr val="tx1"/>
                </a:solidFill>
                <a:latin typeface="+mj-lt"/>
                <a:ea typeface="MS PGothic" pitchFamily="34" charset="-128"/>
                <a:cs typeface="Arial Unicode MS" pitchFamily="34" charset="-128"/>
              </a:defRPr>
            </a:lvl1pPr>
          </a:lstStyle>
          <a:p>
            <a:r>
              <a:rPr lang="en-GB" dirty="0"/>
              <a:t>Main text</a:t>
            </a:r>
          </a:p>
        </p:txBody>
      </p:sp>
      <p:sp>
        <p:nvSpPr>
          <p:cNvPr id="15" name="Text Placeholder 11"/>
          <p:cNvSpPr>
            <a:spLocks noGrp="1"/>
          </p:cNvSpPr>
          <p:nvPr>
            <p:ph type="body" sz="quarter" idx="15" hasCustomPrompt="1"/>
          </p:nvPr>
        </p:nvSpPr>
        <p:spPr>
          <a:xfrm>
            <a:off x="245908" y="1051200"/>
            <a:ext cx="8649969" cy="576000"/>
          </a:xfrm>
          <a:prstGeom prst="rect">
            <a:avLst/>
          </a:prstGeom>
        </p:spPr>
        <p:txBody>
          <a:bodyPr lIns="0" tIns="0" rIns="0" bIns="0"/>
          <a:lstStyle>
            <a:lvl1pPr>
              <a:lnSpc>
                <a:spcPct val="112000"/>
              </a:lnSpc>
              <a:spcBef>
                <a:spcPts val="0"/>
              </a:spcBef>
              <a:spcAft>
                <a:spcPts val="0"/>
              </a:spcAft>
              <a:defRPr sz="1400" b="1" baseline="0">
                <a:latin typeface="+mj-lt"/>
                <a:ea typeface="MS PGothic" pitchFamily="34" charset="-128"/>
              </a:defRPr>
            </a:lvl1pPr>
          </a:lstStyle>
          <a:p>
            <a:pPr lvl="0"/>
            <a:r>
              <a:rPr lang="en-US" dirty="0"/>
              <a:t>Subheading text (optional)</a:t>
            </a:r>
            <a:br>
              <a:rPr lang="en-US" dirty="0"/>
            </a:br>
            <a:r>
              <a:rPr lang="en-US" dirty="0"/>
              <a:t>Subheading text (optional)</a:t>
            </a: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Content 23">
    <p:spTree>
      <p:nvGrpSpPr>
        <p:cNvPr id="1" name=""/>
        <p:cNvGrpSpPr/>
        <p:nvPr/>
      </p:nvGrpSpPr>
      <p:grpSpPr>
        <a:xfrm>
          <a:off x="0" y="0"/>
          <a:ext cx="0" cy="0"/>
          <a:chOff x="0" y="0"/>
          <a:chExt cx="0" cy="0"/>
        </a:xfrm>
      </p:grpSpPr>
      <p:sp>
        <p:nvSpPr>
          <p:cNvPr id="26" name="Subheader Placeholder"/>
          <p:cNvSpPr>
            <a:spLocks noGrp="1"/>
          </p:cNvSpPr>
          <p:nvPr>
            <p:ph type="body" sz="quarter" idx="14" hasCustomPrompt="1"/>
          </p:nvPr>
        </p:nvSpPr>
        <p:spPr>
          <a:xfrm>
            <a:off x="245908" y="6525344"/>
            <a:ext cx="7908923" cy="231856"/>
          </a:xfrm>
          <a:prstGeom prst="rect">
            <a:avLst/>
          </a:prstGeom>
        </p:spPr>
        <p:txBody>
          <a:bodyPr lIns="0" tIns="0" rIns="0" bIns="0" anchor="b" anchorCtr="0"/>
          <a:lstStyle>
            <a:lvl1pPr marL="228600" indent="-228600">
              <a:spcBef>
                <a:spcPts val="0"/>
              </a:spcBef>
              <a:spcAft>
                <a:spcPts val="0"/>
              </a:spcAft>
              <a:buClrTx/>
              <a:buFontTx/>
              <a:buNone/>
              <a:defRPr lang="en-GB" sz="700" i="1" baseline="0" dirty="0" smtClean="0">
                <a:solidFill>
                  <a:schemeClr val="tx1"/>
                </a:solidFill>
                <a:latin typeface="+mn-lt"/>
                <a:ea typeface="MS PGothic" pitchFamily="34" charset="-128"/>
                <a:cs typeface="Arial Unicode MS" pitchFamily="34" charset="-128"/>
              </a:defRPr>
            </a:lvl1pPr>
          </a:lstStyle>
          <a:p>
            <a:pPr marL="228600" lvl="0" indent="-228600" algn="l" defTabSz="957263" rtl="0" eaLnBrk="1" fontAlgn="base" hangingPunct="1">
              <a:lnSpc>
                <a:spcPct val="120000"/>
              </a:lnSpc>
              <a:spcBef>
                <a:spcPts val="0"/>
              </a:spcBef>
              <a:spcAft>
                <a:spcPts val="0"/>
              </a:spcAft>
              <a:buClrTx/>
              <a:buFontTx/>
              <a:buNone/>
            </a:pPr>
            <a:r>
              <a:rPr lang="en-GB" dirty="0"/>
              <a:t>Source / Disclaimer / Annotations: </a:t>
            </a:r>
          </a:p>
        </p:txBody>
      </p:sp>
      <p:sp>
        <p:nvSpPr>
          <p:cNvPr id="18" name="Slide Number Placeholder"/>
          <p:cNvSpPr>
            <a:spLocks noGrp="1"/>
          </p:cNvSpPr>
          <p:nvPr>
            <p:ph type="ftr" sz="quarter" idx="3"/>
          </p:nvPr>
        </p:nvSpPr>
        <p:spPr>
          <a:xfrm>
            <a:off x="8154831" y="6525344"/>
            <a:ext cx="734548" cy="230400"/>
          </a:xfrm>
          <a:prstGeom prst="rect">
            <a:avLst/>
          </a:prstGeom>
        </p:spPr>
        <p:txBody>
          <a:bodyPr lIns="0" tIns="0" rIns="18000" bIns="18000" anchor="ctr"/>
          <a:lstStyle>
            <a:lvl1pPr algn="ctr">
              <a:defRPr sz="1000">
                <a:solidFill>
                  <a:schemeClr val="accent2"/>
                </a:solidFill>
              </a:defRPr>
            </a:lvl1pPr>
          </a:lstStyle>
          <a:p>
            <a:pPr algn="r"/>
            <a:fld id="{F96A6800-FFF6-4ED7-8C1A-BE1D2596D2A3}" type="slidenum">
              <a:rPr lang="en-GB" smtClean="0"/>
              <a:pPr algn="r"/>
              <a:t>‹#›</a:t>
            </a:fld>
            <a:endParaRPr lang="en-GB" dirty="0"/>
          </a:p>
        </p:txBody>
      </p:sp>
      <p:sp>
        <p:nvSpPr>
          <p:cNvPr id="17" name="Content Placeholder 3"/>
          <p:cNvSpPr>
            <a:spLocks noGrp="1"/>
          </p:cNvSpPr>
          <p:nvPr>
            <p:ph sz="half" idx="27" hasCustomPrompt="1"/>
          </p:nvPr>
        </p:nvSpPr>
        <p:spPr>
          <a:xfrm>
            <a:off x="251520" y="1900800"/>
            <a:ext cx="4256862" cy="1312176"/>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19" name="Text Placeholder 2"/>
          <p:cNvSpPr>
            <a:spLocks noGrp="1"/>
          </p:cNvSpPr>
          <p:nvPr>
            <p:ph type="body" idx="28" hasCustomPrompt="1"/>
          </p:nvPr>
        </p:nvSpPr>
        <p:spPr>
          <a:xfrm>
            <a:off x="251520" y="1684068"/>
            <a:ext cx="4256862"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20" name="Content Placeholder 3"/>
          <p:cNvSpPr>
            <a:spLocks noGrp="1"/>
          </p:cNvSpPr>
          <p:nvPr>
            <p:ph sz="half" idx="29" hasCustomPrompt="1"/>
          </p:nvPr>
        </p:nvSpPr>
        <p:spPr>
          <a:xfrm>
            <a:off x="251520" y="3556984"/>
            <a:ext cx="4256862" cy="1312176"/>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22" name="Text Placeholder 2"/>
          <p:cNvSpPr>
            <a:spLocks noGrp="1"/>
          </p:cNvSpPr>
          <p:nvPr>
            <p:ph type="body" idx="30" hasCustomPrompt="1"/>
          </p:nvPr>
        </p:nvSpPr>
        <p:spPr>
          <a:xfrm>
            <a:off x="251520" y="3340252"/>
            <a:ext cx="4256862"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24" name="Content Placeholder 3"/>
          <p:cNvSpPr>
            <a:spLocks noGrp="1"/>
          </p:cNvSpPr>
          <p:nvPr>
            <p:ph sz="half" idx="31" hasCustomPrompt="1"/>
          </p:nvPr>
        </p:nvSpPr>
        <p:spPr>
          <a:xfrm>
            <a:off x="251520" y="5213168"/>
            <a:ext cx="4256862" cy="1312176"/>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27" name="Text Placeholder 2"/>
          <p:cNvSpPr>
            <a:spLocks noGrp="1"/>
          </p:cNvSpPr>
          <p:nvPr>
            <p:ph type="body" idx="32" hasCustomPrompt="1"/>
          </p:nvPr>
        </p:nvSpPr>
        <p:spPr>
          <a:xfrm>
            <a:off x="251520" y="4996436"/>
            <a:ext cx="4256862"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14" name="Content Placeholder 3"/>
          <p:cNvSpPr>
            <a:spLocks noGrp="1"/>
          </p:cNvSpPr>
          <p:nvPr>
            <p:ph sz="half" idx="26" hasCustomPrompt="1"/>
          </p:nvPr>
        </p:nvSpPr>
        <p:spPr>
          <a:xfrm>
            <a:off x="4638469" y="1900800"/>
            <a:ext cx="4256862" cy="4624544"/>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15" name="Text Placeholder 2"/>
          <p:cNvSpPr>
            <a:spLocks noGrp="1"/>
          </p:cNvSpPr>
          <p:nvPr>
            <p:ph type="body" idx="1" hasCustomPrompt="1"/>
          </p:nvPr>
        </p:nvSpPr>
        <p:spPr>
          <a:xfrm>
            <a:off x="4638469" y="1684068"/>
            <a:ext cx="4256862"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21" name="Slide Header Placeholder"/>
          <p:cNvSpPr>
            <a:spLocks noGrp="1"/>
          </p:cNvSpPr>
          <p:nvPr>
            <p:ph type="title" hasCustomPrompt="1"/>
          </p:nvPr>
        </p:nvSpPr>
        <p:spPr>
          <a:xfrm>
            <a:off x="1897200" y="58138"/>
            <a:ext cx="5554800" cy="720000"/>
          </a:xfrm>
          <a:prstGeom prst="rect">
            <a:avLst/>
          </a:prstGeom>
        </p:spPr>
        <p:txBody>
          <a:bodyPr lIns="0" tIns="0" rIns="0" bIns="0" anchor="b" anchorCtr="0"/>
          <a:lstStyle>
            <a:lvl1pPr algn="l" defTabSz="957263" rtl="0" eaLnBrk="1" fontAlgn="base" hangingPunct="1">
              <a:lnSpc>
                <a:spcPct val="120000"/>
              </a:lnSpc>
              <a:spcBef>
                <a:spcPct val="0"/>
              </a:spcBef>
              <a:spcAft>
                <a:spcPct val="0"/>
              </a:spcAft>
              <a:defRPr lang="en-GB" sz="1800" b="1" baseline="0" dirty="0">
                <a:solidFill>
                  <a:schemeClr val="tx1"/>
                </a:solidFill>
                <a:latin typeface="+mj-lt"/>
                <a:ea typeface="MS PGothic" pitchFamily="34" charset="-128"/>
                <a:cs typeface="Arial Unicode MS" pitchFamily="34" charset="-128"/>
              </a:defRPr>
            </a:lvl1pPr>
          </a:lstStyle>
          <a:p>
            <a:r>
              <a:rPr lang="en-GB" dirty="0"/>
              <a:t>Main text</a:t>
            </a:r>
          </a:p>
        </p:txBody>
      </p:sp>
      <p:sp>
        <p:nvSpPr>
          <p:cNvPr id="23" name="Text Placeholder 11"/>
          <p:cNvSpPr>
            <a:spLocks noGrp="1"/>
          </p:cNvSpPr>
          <p:nvPr>
            <p:ph type="body" sz="quarter" idx="15" hasCustomPrompt="1"/>
          </p:nvPr>
        </p:nvSpPr>
        <p:spPr>
          <a:xfrm>
            <a:off x="245908" y="1051200"/>
            <a:ext cx="8649969" cy="576000"/>
          </a:xfrm>
          <a:prstGeom prst="rect">
            <a:avLst/>
          </a:prstGeom>
        </p:spPr>
        <p:txBody>
          <a:bodyPr lIns="0" tIns="0" rIns="0" bIns="0"/>
          <a:lstStyle>
            <a:lvl1pPr>
              <a:lnSpc>
                <a:spcPct val="112000"/>
              </a:lnSpc>
              <a:spcBef>
                <a:spcPts val="0"/>
              </a:spcBef>
              <a:spcAft>
                <a:spcPts val="0"/>
              </a:spcAft>
              <a:defRPr sz="1400" b="1" baseline="0">
                <a:latin typeface="+mj-lt"/>
                <a:ea typeface="MS PGothic" pitchFamily="34" charset="-128"/>
              </a:defRPr>
            </a:lvl1pPr>
          </a:lstStyle>
          <a:p>
            <a:pPr lvl="0"/>
            <a:r>
              <a:rPr lang="en-US" dirty="0"/>
              <a:t>Subheading text (optional)</a:t>
            </a:r>
            <a:br>
              <a:rPr lang="en-US" dirty="0"/>
            </a:br>
            <a:r>
              <a:rPr lang="en-US" dirty="0"/>
              <a:t>Subheading text (optional)</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1_Nomura Standard Full Image Cover">
    <p:spTree>
      <p:nvGrpSpPr>
        <p:cNvPr id="1" name=""/>
        <p:cNvGrpSpPr/>
        <p:nvPr/>
      </p:nvGrpSpPr>
      <p:grpSpPr>
        <a:xfrm>
          <a:off x="0" y="0"/>
          <a:ext cx="0" cy="0"/>
          <a:chOff x="0" y="0"/>
          <a:chExt cx="0" cy="0"/>
        </a:xfrm>
      </p:grpSpPr>
      <p:pic>
        <p:nvPicPr>
          <p:cNvPr id="12" name="Picture 2" descr="\\Europe\Data\Creative_Media\02001-03000\02154 Landor Project\PowerPoint Template\Assets\200339868_PPT.jpg"/>
          <p:cNvPicPr>
            <a:picLocks noChangeAspect="1" noChangeArrowheads="1"/>
          </p:cNvPicPr>
          <p:nvPr/>
        </p:nvPicPr>
        <p:blipFill>
          <a:blip r:embed="rId2" cstate="print"/>
          <a:srcRect l="11153"/>
          <a:stretch>
            <a:fillRect/>
          </a:stretch>
        </p:blipFill>
        <p:spPr bwMode="auto">
          <a:xfrm>
            <a:off x="0" y="0"/>
            <a:ext cx="9144000" cy="6858000"/>
          </a:xfrm>
          <a:prstGeom prst="rect">
            <a:avLst/>
          </a:prstGeom>
          <a:noFill/>
          <a:ln>
            <a:noFill/>
          </a:ln>
        </p:spPr>
      </p:pic>
      <p:sp>
        <p:nvSpPr>
          <p:cNvPr id="4" name="Text Placeholder 17"/>
          <p:cNvSpPr>
            <a:spLocks noGrp="1"/>
          </p:cNvSpPr>
          <p:nvPr>
            <p:ph type="body" sz="quarter" idx="10" hasCustomPrompt="1"/>
          </p:nvPr>
        </p:nvSpPr>
        <p:spPr>
          <a:xfrm>
            <a:off x="252046" y="3888000"/>
            <a:ext cx="6646154" cy="507600"/>
          </a:xfrm>
          <a:prstGeom prst="rect">
            <a:avLst/>
          </a:prstGeom>
        </p:spPr>
        <p:txBody>
          <a:bodyPr lIns="0" tIns="72000" rIns="0" bIns="0" anchor="t" anchorCtr="0"/>
          <a:lstStyle>
            <a:lvl1pPr>
              <a:lnSpc>
                <a:spcPct val="120000"/>
              </a:lnSpc>
              <a:spcBef>
                <a:spcPts val="0"/>
              </a:spcBef>
              <a:spcAft>
                <a:spcPts val="0"/>
              </a:spcAft>
              <a:defRPr sz="1800" b="1" baseline="0">
                <a:ea typeface="MS PGothic" pitchFamily="34" charset="-128"/>
              </a:defRPr>
            </a:lvl1pPr>
          </a:lstStyle>
          <a:p>
            <a:pPr lvl="0"/>
            <a:r>
              <a:rPr lang="en-US" dirty="0"/>
              <a:t>Enter your subtitle here</a:t>
            </a:r>
            <a:endParaRPr lang="en-GB" dirty="0"/>
          </a:p>
        </p:txBody>
      </p:sp>
      <p:sp>
        <p:nvSpPr>
          <p:cNvPr id="5" name="Title 15"/>
          <p:cNvSpPr>
            <a:spLocks noGrp="1"/>
          </p:cNvSpPr>
          <p:nvPr>
            <p:ph type="title" hasCustomPrompt="1"/>
          </p:nvPr>
        </p:nvSpPr>
        <p:spPr>
          <a:xfrm>
            <a:off x="252046" y="2880000"/>
            <a:ext cx="6646154" cy="858952"/>
          </a:xfrm>
          <a:prstGeom prst="rect">
            <a:avLst/>
          </a:prstGeom>
        </p:spPr>
        <p:txBody>
          <a:bodyPr lIns="0" tIns="0" rIns="0" bIns="0" anchor="b" anchorCtr="0"/>
          <a:lstStyle>
            <a:lvl1pPr>
              <a:lnSpc>
                <a:spcPct val="120000"/>
              </a:lnSpc>
              <a:defRPr sz="2400" baseline="0">
                <a:ea typeface="MS PGothic" pitchFamily="34" charset="-128"/>
              </a:defRPr>
            </a:lvl1pPr>
          </a:lstStyle>
          <a:p>
            <a:r>
              <a:rPr lang="en-US" dirty="0"/>
              <a:t>Enter your title here</a:t>
            </a:r>
            <a:endParaRPr lang="en-GB" dirty="0"/>
          </a:p>
        </p:txBody>
      </p:sp>
      <p:sp>
        <p:nvSpPr>
          <p:cNvPr id="6" name="Text Placeholder 17"/>
          <p:cNvSpPr>
            <a:spLocks noGrp="1"/>
          </p:cNvSpPr>
          <p:nvPr>
            <p:ph type="body" sz="quarter" idx="13" hasCustomPrompt="1"/>
          </p:nvPr>
        </p:nvSpPr>
        <p:spPr>
          <a:xfrm>
            <a:off x="251520" y="6453337"/>
            <a:ext cx="3655791" cy="239907"/>
          </a:xfrm>
          <a:prstGeom prst="rect">
            <a:avLst/>
          </a:prstGeom>
        </p:spPr>
        <p:txBody>
          <a:bodyPr lIns="0" tIns="0" rIns="0" bIns="0" anchor="t" anchorCtr="0"/>
          <a:lstStyle>
            <a:lvl1pPr algn="l">
              <a:lnSpc>
                <a:spcPct val="120000"/>
              </a:lnSpc>
              <a:spcBef>
                <a:spcPts val="0"/>
              </a:spcBef>
              <a:spcAft>
                <a:spcPts val="0"/>
              </a:spcAft>
              <a:defRPr sz="1400" b="0" baseline="0">
                <a:ea typeface="MS PGothic" pitchFamily="34" charset="-128"/>
              </a:defRPr>
            </a:lvl1pPr>
          </a:lstStyle>
          <a:p>
            <a:pPr lvl="0"/>
            <a:r>
              <a:rPr lang="en-US" dirty="0"/>
              <a:t>Enter date here</a:t>
            </a:r>
            <a:endParaRPr lang="en-GB" dirty="0"/>
          </a:p>
        </p:txBody>
      </p:sp>
      <p:sp>
        <p:nvSpPr>
          <p:cNvPr id="7" name="Text Placeholder 18"/>
          <p:cNvSpPr>
            <a:spLocks noGrp="1"/>
          </p:cNvSpPr>
          <p:nvPr>
            <p:ph type="body" sz="quarter" idx="14" hasCustomPrompt="1"/>
          </p:nvPr>
        </p:nvSpPr>
        <p:spPr>
          <a:xfrm>
            <a:off x="6539211" y="4869161"/>
            <a:ext cx="2259943" cy="1223417"/>
          </a:xfrm>
          <a:prstGeom prst="rect">
            <a:avLst/>
          </a:prstGeom>
        </p:spPr>
        <p:txBody>
          <a:bodyPr anchor="ctr" anchorCtr="0"/>
          <a:lstStyle>
            <a:lvl1pPr algn="r">
              <a:defRPr baseline="0"/>
            </a:lvl1pPr>
          </a:lstStyle>
          <a:p>
            <a:pPr lvl="0"/>
            <a:r>
              <a:rPr lang="en-GB" dirty="0"/>
              <a:t>Client logo here</a:t>
            </a:r>
          </a:p>
        </p:txBody>
      </p:sp>
      <p:sp>
        <p:nvSpPr>
          <p:cNvPr id="8" name="Text Box 11"/>
          <p:cNvSpPr txBox="1">
            <a:spLocks noChangeArrowheads="1"/>
          </p:cNvSpPr>
          <p:nvPr/>
        </p:nvSpPr>
        <p:spPr bwMode="ltGray">
          <a:xfrm>
            <a:off x="6561363" y="6314838"/>
            <a:ext cx="2237792" cy="138499"/>
          </a:xfrm>
          <a:prstGeom prst="rect">
            <a:avLst/>
          </a:prstGeom>
          <a:noFill/>
          <a:ln w="9525" algn="ctr">
            <a:noFill/>
            <a:miter lim="800000"/>
            <a:headEnd/>
            <a:tailEnd/>
          </a:ln>
          <a:effectLst/>
        </p:spPr>
        <p:txBody>
          <a:bodyPr wrap="none" lIns="0" tIns="0" rIns="0" bIns="0" anchor="b">
            <a:spAutoFit/>
          </a:bodyPr>
          <a:lstStyle/>
          <a:p>
            <a:pPr algn="r">
              <a:defRPr/>
            </a:pPr>
            <a:r>
              <a:rPr kumimoji="0" lang="en-GB" altLang="ja-JP" sz="900" baseline="0" dirty="0">
                <a:ea typeface="ＭＳ Ｐゴシック" pitchFamily="50" charset="-128"/>
                <a:cs typeface="Arial" charset="0"/>
              </a:rPr>
              <a:t>STRICTLY PRIVATE AND CONFIDENTIAL</a:t>
            </a:r>
          </a:p>
        </p:txBody>
      </p:sp>
      <p:sp>
        <p:nvSpPr>
          <p:cNvPr id="9" name="Text Placeholder 31"/>
          <p:cNvSpPr>
            <a:spLocks noGrp="1"/>
          </p:cNvSpPr>
          <p:nvPr>
            <p:ph type="body" sz="quarter" idx="16" hasCustomPrompt="1"/>
          </p:nvPr>
        </p:nvSpPr>
        <p:spPr>
          <a:xfrm>
            <a:off x="251520" y="4869160"/>
            <a:ext cx="3655791" cy="792088"/>
          </a:xfrm>
          <a:prstGeom prst="rect">
            <a:avLst/>
          </a:prstGeom>
        </p:spPr>
        <p:txBody>
          <a:bodyPr lIns="0" tIns="0" rIns="0" bIns="0"/>
          <a:lstStyle>
            <a:lvl1pPr>
              <a:lnSpc>
                <a:spcPct val="120000"/>
              </a:lnSpc>
              <a:spcBef>
                <a:spcPts val="0"/>
              </a:spcBef>
              <a:spcAft>
                <a:spcPts val="0"/>
              </a:spcAft>
              <a:defRPr sz="1400" baseline="0">
                <a:ea typeface="MS PGothic" pitchFamily="34" charset="-128"/>
              </a:defRPr>
            </a:lvl1pPr>
            <a:lvl2pPr>
              <a:defRPr sz="1400"/>
            </a:lvl2pPr>
            <a:lvl3pPr>
              <a:defRPr sz="1400"/>
            </a:lvl3pPr>
            <a:lvl4pPr>
              <a:defRPr sz="1400"/>
            </a:lvl4pPr>
            <a:lvl5pPr>
              <a:defRPr sz="1400"/>
            </a:lvl5pPr>
          </a:lstStyle>
          <a:p>
            <a:pPr lvl="0"/>
            <a:r>
              <a:rPr lang="en-US" dirty="0"/>
              <a:t>Business Division</a:t>
            </a:r>
            <a:br>
              <a:rPr lang="en-US" dirty="0"/>
            </a:br>
            <a:r>
              <a:rPr lang="en-US" dirty="0"/>
              <a:t>Business Subdivision</a:t>
            </a:r>
            <a:br>
              <a:rPr lang="en-US" dirty="0"/>
            </a:br>
            <a:r>
              <a:rPr lang="en-US" dirty="0"/>
              <a:t>Region Label</a:t>
            </a:r>
            <a:endParaRPr lang="en-GB" dirty="0"/>
          </a:p>
        </p:txBody>
      </p:sp>
      <p:sp>
        <p:nvSpPr>
          <p:cNvPr id="10" name="Text Placeholder 31"/>
          <p:cNvSpPr>
            <a:spLocks noGrp="1"/>
          </p:cNvSpPr>
          <p:nvPr>
            <p:ph type="body" sz="quarter" idx="17" hasCustomPrompt="1"/>
          </p:nvPr>
        </p:nvSpPr>
        <p:spPr>
          <a:xfrm>
            <a:off x="251520" y="5821288"/>
            <a:ext cx="3655791" cy="472008"/>
          </a:xfrm>
          <a:prstGeom prst="rect">
            <a:avLst/>
          </a:prstGeom>
        </p:spPr>
        <p:txBody>
          <a:bodyPr lIns="0" tIns="0" rIns="0" bIns="0"/>
          <a:lstStyle>
            <a:lvl1pPr>
              <a:lnSpc>
                <a:spcPct val="120000"/>
              </a:lnSpc>
              <a:spcBef>
                <a:spcPts val="0"/>
              </a:spcBef>
              <a:spcAft>
                <a:spcPts val="0"/>
              </a:spcAft>
              <a:defRPr sz="1400" baseline="0">
                <a:ea typeface="MS PGothic" pitchFamily="34" charset="-128"/>
              </a:defRPr>
            </a:lvl1pPr>
            <a:lvl2pPr>
              <a:defRPr sz="1400"/>
            </a:lvl2pPr>
            <a:lvl3pPr>
              <a:defRPr sz="1400"/>
            </a:lvl3pPr>
            <a:lvl4pPr>
              <a:defRPr sz="1400"/>
            </a:lvl4pPr>
            <a:lvl5pPr>
              <a:defRPr sz="1400"/>
            </a:lvl5pPr>
          </a:lstStyle>
          <a:p>
            <a:pPr lvl="0"/>
            <a:r>
              <a:rPr lang="en-US" dirty="0"/>
              <a:t>Author / Presenter name</a:t>
            </a:r>
            <a:br>
              <a:rPr lang="en-US" dirty="0"/>
            </a:br>
            <a:r>
              <a:rPr lang="en-US" dirty="0"/>
              <a:t>Author / Presenter name</a:t>
            </a:r>
            <a:endParaRPr lang="en-GB" dirty="0"/>
          </a:p>
        </p:txBody>
      </p:sp>
      <p:sp>
        <p:nvSpPr>
          <p:cNvPr id="11" name="Text Box 11"/>
          <p:cNvSpPr txBox="1">
            <a:spLocks noChangeArrowheads="1"/>
          </p:cNvSpPr>
          <p:nvPr/>
        </p:nvSpPr>
        <p:spPr bwMode="ltGray">
          <a:xfrm>
            <a:off x="8271767" y="6577300"/>
            <a:ext cx="527388" cy="138499"/>
          </a:xfrm>
          <a:prstGeom prst="rect">
            <a:avLst/>
          </a:prstGeom>
          <a:noFill/>
          <a:ln w="9525" algn="ctr">
            <a:noFill/>
            <a:miter lim="800000"/>
            <a:headEnd/>
            <a:tailEnd/>
          </a:ln>
          <a:effectLst/>
        </p:spPr>
        <p:txBody>
          <a:bodyPr wrap="none" lIns="0" tIns="0" rIns="0" bIns="0" anchor="b">
            <a:spAutoFit/>
          </a:bodyPr>
          <a:lstStyle/>
          <a:p>
            <a:pPr algn="r">
              <a:defRPr/>
            </a:pPr>
            <a:r>
              <a:rPr kumimoji="0" lang="en-GB" altLang="ja-JP" sz="900" baseline="0" dirty="0">
                <a:ea typeface="ＭＳ Ｐゴシック" pitchFamily="50" charset="-128"/>
                <a:cs typeface="Arial" charset="0"/>
              </a:rPr>
              <a:t>© Nomura</a:t>
            </a:r>
          </a:p>
        </p:txBody>
      </p:sp>
      <p:sp>
        <p:nvSpPr>
          <p:cNvPr id="27" name="Freeform 32"/>
          <p:cNvSpPr>
            <a:spLocks noChangeAspect="1"/>
          </p:cNvSpPr>
          <p:nvPr/>
        </p:nvSpPr>
        <p:spPr bwMode="auto">
          <a:xfrm>
            <a:off x="6005937" y="-1275"/>
            <a:ext cx="3145879" cy="2516400"/>
          </a:xfrm>
          <a:custGeom>
            <a:avLst/>
            <a:gdLst/>
            <a:ahLst/>
            <a:cxnLst>
              <a:cxn ang="0">
                <a:pos x="0" y="520"/>
              </a:cxn>
              <a:cxn ang="0">
                <a:pos x="505" y="1659"/>
              </a:cxn>
              <a:cxn ang="0">
                <a:pos x="2074" y="1659"/>
              </a:cxn>
              <a:cxn ang="0">
                <a:pos x="2074" y="0"/>
              </a:cxn>
              <a:cxn ang="0">
                <a:pos x="224" y="0"/>
              </a:cxn>
              <a:cxn ang="0">
                <a:pos x="0" y="520"/>
              </a:cxn>
              <a:cxn ang="0">
                <a:pos x="0" y="520"/>
              </a:cxn>
            </a:cxnLst>
            <a:rect l="0" t="0" r="r" b="b"/>
            <a:pathLst>
              <a:path w="2074" h="1659">
                <a:moveTo>
                  <a:pt x="0" y="520"/>
                </a:moveTo>
                <a:lnTo>
                  <a:pt x="505" y="1659"/>
                </a:lnTo>
                <a:lnTo>
                  <a:pt x="2074" y="1659"/>
                </a:lnTo>
                <a:lnTo>
                  <a:pt x="2074" y="0"/>
                </a:lnTo>
                <a:lnTo>
                  <a:pt x="224" y="0"/>
                </a:lnTo>
                <a:lnTo>
                  <a:pt x="0" y="520"/>
                </a:lnTo>
                <a:lnTo>
                  <a:pt x="0" y="520"/>
                </a:lnTo>
                <a:close/>
              </a:path>
            </a:pathLst>
          </a:custGeom>
          <a:solidFill>
            <a:srgbClr val="CA2627"/>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8" name="Freeform 19"/>
          <p:cNvSpPr>
            <a:spLocks/>
          </p:cNvSpPr>
          <p:nvPr/>
        </p:nvSpPr>
        <p:spPr bwMode="auto">
          <a:xfrm>
            <a:off x="2303888" y="-10800"/>
            <a:ext cx="2370138" cy="2509838"/>
          </a:xfrm>
          <a:custGeom>
            <a:avLst/>
            <a:gdLst/>
            <a:ahLst/>
            <a:cxnLst>
              <a:cxn ang="0">
                <a:pos x="1493" y="0"/>
              </a:cxn>
              <a:cxn ang="0">
                <a:pos x="663" y="0"/>
              </a:cxn>
              <a:cxn ang="0">
                <a:pos x="0" y="1581"/>
              </a:cxn>
              <a:cxn ang="0">
                <a:pos x="832" y="1581"/>
              </a:cxn>
              <a:cxn ang="0">
                <a:pos x="1493" y="0"/>
              </a:cxn>
            </a:cxnLst>
            <a:rect l="0" t="0" r="r" b="b"/>
            <a:pathLst>
              <a:path w="1493" h="1581">
                <a:moveTo>
                  <a:pt x="1493" y="0"/>
                </a:moveTo>
                <a:lnTo>
                  <a:pt x="663" y="0"/>
                </a:lnTo>
                <a:lnTo>
                  <a:pt x="0" y="1581"/>
                </a:lnTo>
                <a:lnTo>
                  <a:pt x="832" y="1581"/>
                </a:lnTo>
                <a:lnTo>
                  <a:pt x="1493"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Freeform 25"/>
          <p:cNvSpPr>
            <a:spLocks/>
          </p:cNvSpPr>
          <p:nvPr/>
        </p:nvSpPr>
        <p:spPr bwMode="auto">
          <a:xfrm>
            <a:off x="5499526" y="1171888"/>
            <a:ext cx="963613" cy="1343025"/>
          </a:xfrm>
          <a:custGeom>
            <a:avLst/>
            <a:gdLst/>
            <a:ahLst/>
            <a:cxnLst>
              <a:cxn ang="0">
                <a:pos x="135" y="846"/>
              </a:cxn>
              <a:cxn ang="0">
                <a:pos x="607" y="846"/>
              </a:cxn>
              <a:cxn ang="0">
                <a:pos x="230" y="0"/>
              </a:cxn>
              <a:cxn ang="0">
                <a:pos x="0" y="532"/>
              </a:cxn>
              <a:cxn ang="0">
                <a:pos x="135" y="846"/>
              </a:cxn>
            </a:cxnLst>
            <a:rect l="0" t="0" r="r" b="b"/>
            <a:pathLst>
              <a:path w="607" h="846">
                <a:moveTo>
                  <a:pt x="135" y="846"/>
                </a:moveTo>
                <a:lnTo>
                  <a:pt x="607" y="846"/>
                </a:lnTo>
                <a:lnTo>
                  <a:pt x="230" y="0"/>
                </a:lnTo>
                <a:lnTo>
                  <a:pt x="0" y="532"/>
                </a:lnTo>
                <a:lnTo>
                  <a:pt x="135" y="846"/>
                </a:lnTo>
                <a:close/>
              </a:path>
            </a:pathLst>
          </a:custGeom>
          <a:solidFill>
            <a:srgbClr val="CA242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29"/>
          <p:cNvSpPr>
            <a:spLocks/>
          </p:cNvSpPr>
          <p:nvPr/>
        </p:nvSpPr>
        <p:spPr bwMode="auto">
          <a:xfrm>
            <a:off x="4270801" y="828988"/>
            <a:ext cx="1241425" cy="1685925"/>
          </a:xfrm>
          <a:custGeom>
            <a:avLst/>
            <a:gdLst/>
            <a:ahLst/>
            <a:cxnLst>
              <a:cxn ang="0">
                <a:pos x="0" y="1062"/>
              </a:cxn>
              <a:cxn ang="0">
                <a:pos x="647" y="1062"/>
              </a:cxn>
              <a:cxn ang="0">
                <a:pos x="782" y="748"/>
              </a:cxn>
              <a:cxn ang="0">
                <a:pos x="459" y="0"/>
              </a:cxn>
              <a:cxn ang="0">
                <a:pos x="0" y="1062"/>
              </a:cxn>
            </a:cxnLst>
            <a:rect l="0" t="0" r="r" b="b"/>
            <a:pathLst>
              <a:path w="782" h="1062">
                <a:moveTo>
                  <a:pt x="0" y="1062"/>
                </a:moveTo>
                <a:lnTo>
                  <a:pt x="647" y="1062"/>
                </a:lnTo>
                <a:lnTo>
                  <a:pt x="782" y="748"/>
                </a:lnTo>
                <a:lnTo>
                  <a:pt x="459" y="0"/>
                </a:lnTo>
                <a:lnTo>
                  <a:pt x="0" y="1062"/>
                </a:lnTo>
                <a:close/>
              </a:path>
            </a:pathLst>
          </a:custGeom>
          <a:solidFill>
            <a:srgbClr val="CF3936"/>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1" name="Freeform 30"/>
          <p:cNvSpPr>
            <a:spLocks/>
          </p:cNvSpPr>
          <p:nvPr/>
        </p:nvSpPr>
        <p:spPr bwMode="auto">
          <a:xfrm>
            <a:off x="5339188" y="-1275"/>
            <a:ext cx="685800" cy="1173163"/>
          </a:xfrm>
          <a:custGeom>
            <a:avLst/>
            <a:gdLst/>
            <a:ahLst/>
            <a:cxnLst>
              <a:cxn ang="0">
                <a:pos x="0" y="0"/>
              </a:cxn>
              <a:cxn ang="0">
                <a:pos x="0" y="0"/>
              </a:cxn>
              <a:cxn ang="0">
                <a:pos x="327" y="739"/>
              </a:cxn>
              <a:cxn ang="0">
                <a:pos x="432" y="496"/>
              </a:cxn>
              <a:cxn ang="0">
                <a:pos x="210" y="0"/>
              </a:cxn>
              <a:cxn ang="0">
                <a:pos x="0" y="0"/>
              </a:cxn>
            </a:cxnLst>
            <a:rect l="0" t="0" r="r" b="b"/>
            <a:pathLst>
              <a:path w="432" h="739">
                <a:moveTo>
                  <a:pt x="0" y="0"/>
                </a:moveTo>
                <a:lnTo>
                  <a:pt x="0" y="0"/>
                </a:lnTo>
                <a:lnTo>
                  <a:pt x="327" y="739"/>
                </a:lnTo>
                <a:lnTo>
                  <a:pt x="432" y="496"/>
                </a:lnTo>
                <a:lnTo>
                  <a:pt x="210" y="0"/>
                </a:lnTo>
                <a:lnTo>
                  <a:pt x="0" y="0"/>
                </a:lnTo>
                <a:close/>
              </a:path>
            </a:pathLst>
          </a:custGeom>
          <a:solidFill>
            <a:srgbClr val="CF3936"/>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31"/>
          <p:cNvSpPr>
            <a:spLocks/>
          </p:cNvSpPr>
          <p:nvPr/>
        </p:nvSpPr>
        <p:spPr bwMode="auto">
          <a:xfrm>
            <a:off x="5663038" y="-1275"/>
            <a:ext cx="692150" cy="787400"/>
          </a:xfrm>
          <a:custGeom>
            <a:avLst/>
            <a:gdLst/>
            <a:ahLst/>
            <a:cxnLst>
              <a:cxn ang="0">
                <a:pos x="0" y="0"/>
              </a:cxn>
              <a:cxn ang="0">
                <a:pos x="222" y="496"/>
              </a:cxn>
              <a:cxn ang="0">
                <a:pos x="436" y="0"/>
              </a:cxn>
              <a:cxn ang="0">
                <a:pos x="0" y="0"/>
              </a:cxn>
            </a:cxnLst>
            <a:rect l="0" t="0" r="r" b="b"/>
            <a:pathLst>
              <a:path w="436" h="496">
                <a:moveTo>
                  <a:pt x="0" y="0"/>
                </a:moveTo>
                <a:lnTo>
                  <a:pt x="222" y="496"/>
                </a:lnTo>
                <a:lnTo>
                  <a:pt x="436" y="0"/>
                </a:lnTo>
                <a:lnTo>
                  <a:pt x="0" y="0"/>
                </a:lnTo>
                <a:close/>
              </a:path>
            </a:pathLst>
          </a:custGeom>
          <a:solidFill>
            <a:srgbClr val="A61816"/>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3" name="Freeform 32"/>
          <p:cNvSpPr>
            <a:spLocks/>
          </p:cNvSpPr>
          <p:nvPr/>
        </p:nvSpPr>
        <p:spPr bwMode="auto">
          <a:xfrm>
            <a:off x="4989938" y="-1275"/>
            <a:ext cx="877888" cy="2017713"/>
          </a:xfrm>
          <a:custGeom>
            <a:avLst/>
            <a:gdLst/>
            <a:ahLst/>
            <a:cxnLst>
              <a:cxn ang="0">
                <a:pos x="0" y="523"/>
              </a:cxn>
              <a:cxn ang="0">
                <a:pos x="323" y="1271"/>
              </a:cxn>
              <a:cxn ang="0">
                <a:pos x="553" y="739"/>
              </a:cxn>
              <a:cxn ang="0">
                <a:pos x="226" y="0"/>
              </a:cxn>
              <a:cxn ang="0">
                <a:pos x="0" y="523"/>
              </a:cxn>
            </a:cxnLst>
            <a:rect l="0" t="0" r="r" b="b"/>
            <a:pathLst>
              <a:path w="553" h="1271">
                <a:moveTo>
                  <a:pt x="0" y="523"/>
                </a:moveTo>
                <a:lnTo>
                  <a:pt x="323" y="1271"/>
                </a:lnTo>
                <a:lnTo>
                  <a:pt x="553" y="739"/>
                </a:lnTo>
                <a:lnTo>
                  <a:pt x="226" y="0"/>
                </a:lnTo>
                <a:lnTo>
                  <a:pt x="0" y="523"/>
                </a:lnTo>
                <a:close/>
              </a:path>
            </a:pathLst>
          </a:custGeom>
          <a:solidFill>
            <a:srgbClr val="AF1B18"/>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4" name="Freeform 30"/>
          <p:cNvSpPr>
            <a:spLocks/>
          </p:cNvSpPr>
          <p:nvPr/>
        </p:nvSpPr>
        <p:spPr bwMode="auto">
          <a:xfrm>
            <a:off x="4640688" y="-1275"/>
            <a:ext cx="717550" cy="830263"/>
          </a:xfrm>
          <a:custGeom>
            <a:avLst/>
            <a:gdLst/>
            <a:ahLst/>
            <a:cxnLst>
              <a:cxn ang="0">
                <a:pos x="452" y="0"/>
              </a:cxn>
              <a:cxn ang="0">
                <a:pos x="452" y="0"/>
              </a:cxn>
              <a:cxn ang="0">
                <a:pos x="0" y="0"/>
              </a:cxn>
              <a:cxn ang="0">
                <a:pos x="226" y="523"/>
              </a:cxn>
              <a:cxn ang="0">
                <a:pos x="447" y="7"/>
              </a:cxn>
              <a:cxn ang="0">
                <a:pos x="452" y="0"/>
              </a:cxn>
            </a:cxnLst>
            <a:rect l="0" t="0" r="r" b="b"/>
            <a:pathLst>
              <a:path w="452" h="523">
                <a:moveTo>
                  <a:pt x="452" y="0"/>
                </a:moveTo>
                <a:lnTo>
                  <a:pt x="452" y="0"/>
                </a:lnTo>
                <a:lnTo>
                  <a:pt x="0" y="0"/>
                </a:lnTo>
                <a:lnTo>
                  <a:pt x="226" y="523"/>
                </a:lnTo>
                <a:lnTo>
                  <a:pt x="447" y="7"/>
                </a:lnTo>
                <a:lnTo>
                  <a:pt x="452" y="0"/>
                </a:lnTo>
                <a:close/>
              </a:path>
            </a:pathLst>
          </a:custGeom>
          <a:solidFill>
            <a:srgbClr val="A21715"/>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31"/>
          <p:cNvSpPr>
            <a:spLocks/>
          </p:cNvSpPr>
          <p:nvPr/>
        </p:nvSpPr>
        <p:spPr bwMode="auto">
          <a:xfrm>
            <a:off x="3594526" y="-1275"/>
            <a:ext cx="1414463" cy="2516188"/>
          </a:xfrm>
          <a:custGeom>
            <a:avLst/>
            <a:gdLst/>
            <a:ahLst/>
            <a:cxnLst>
              <a:cxn ang="0">
                <a:pos x="667" y="7"/>
              </a:cxn>
              <a:cxn ang="0">
                <a:pos x="665" y="0"/>
              </a:cxn>
              <a:cxn ang="0">
                <a:pos x="0" y="1585"/>
              </a:cxn>
              <a:cxn ang="0">
                <a:pos x="432" y="1585"/>
              </a:cxn>
              <a:cxn ang="0">
                <a:pos x="891" y="523"/>
              </a:cxn>
              <a:cxn ang="0">
                <a:pos x="667" y="7"/>
              </a:cxn>
            </a:cxnLst>
            <a:rect l="0" t="0" r="r" b="b"/>
            <a:pathLst>
              <a:path w="891" h="1585">
                <a:moveTo>
                  <a:pt x="667" y="7"/>
                </a:moveTo>
                <a:lnTo>
                  <a:pt x="665" y="0"/>
                </a:lnTo>
                <a:lnTo>
                  <a:pt x="0" y="1585"/>
                </a:lnTo>
                <a:lnTo>
                  <a:pt x="432" y="1585"/>
                </a:lnTo>
                <a:lnTo>
                  <a:pt x="891" y="523"/>
                </a:lnTo>
                <a:lnTo>
                  <a:pt x="667" y="7"/>
                </a:lnTo>
                <a:close/>
              </a:path>
            </a:pathLst>
          </a:custGeom>
          <a:solidFill>
            <a:srgbClr val="AF1B18"/>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32"/>
          <p:cNvSpPr>
            <a:spLocks/>
          </p:cNvSpPr>
          <p:nvPr/>
        </p:nvSpPr>
        <p:spPr bwMode="auto">
          <a:xfrm>
            <a:off x="2281663" y="-1275"/>
            <a:ext cx="2381250" cy="2516188"/>
          </a:xfrm>
          <a:custGeom>
            <a:avLst/>
            <a:gdLst/>
            <a:ahLst/>
            <a:cxnLst>
              <a:cxn ang="0">
                <a:pos x="667" y="0"/>
              </a:cxn>
              <a:cxn ang="0">
                <a:pos x="0" y="1585"/>
              </a:cxn>
              <a:cxn ang="0">
                <a:pos x="833" y="1585"/>
              </a:cxn>
              <a:cxn ang="0">
                <a:pos x="1500" y="0"/>
              </a:cxn>
              <a:cxn ang="0">
                <a:pos x="667" y="0"/>
              </a:cxn>
            </a:cxnLst>
            <a:rect l="0" t="0" r="r" b="b"/>
            <a:pathLst>
              <a:path w="1500" h="1585">
                <a:moveTo>
                  <a:pt x="667" y="0"/>
                </a:moveTo>
                <a:lnTo>
                  <a:pt x="0" y="1585"/>
                </a:lnTo>
                <a:lnTo>
                  <a:pt x="833" y="1585"/>
                </a:lnTo>
                <a:lnTo>
                  <a:pt x="1500" y="0"/>
                </a:lnTo>
                <a:lnTo>
                  <a:pt x="667" y="0"/>
                </a:lnTo>
                <a:close/>
              </a:path>
            </a:pathLst>
          </a:custGeom>
          <a:solidFill>
            <a:srgbClr val="CF3936"/>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pic>
        <p:nvPicPr>
          <p:cNvPr id="38" name="Picture 3" descr="O:\Logo_Library\N\NOMURA\A4\NOMURA_A4_CMYK_WHITE.emf"/>
          <p:cNvPicPr>
            <a:picLocks noChangeAspect="1" noChangeArrowheads="1"/>
          </p:cNvPicPr>
          <p:nvPr/>
        </p:nvPicPr>
        <p:blipFill>
          <a:blip r:embed="rId3" cstate="print"/>
          <a:srcRect/>
          <a:stretch>
            <a:fillRect/>
          </a:stretch>
        </p:blipFill>
        <p:spPr bwMode="auto">
          <a:xfrm>
            <a:off x="7599752" y="310690"/>
            <a:ext cx="1260140" cy="216024"/>
          </a:xfrm>
          <a:prstGeom prst="rect">
            <a:avLst/>
          </a:prstGeom>
          <a:noFill/>
        </p:spPr>
      </p:pic>
      <p:sp>
        <p:nvSpPr>
          <p:cNvPr id="39" name="TextBox 38"/>
          <p:cNvSpPr txBox="1"/>
          <p:nvPr/>
        </p:nvSpPr>
        <p:spPr bwMode="white">
          <a:xfrm>
            <a:off x="7020524" y="558527"/>
            <a:ext cx="1809115" cy="138499"/>
          </a:xfrm>
          <a:prstGeom prst="rect">
            <a:avLst/>
          </a:prstGeom>
          <a:noFill/>
        </p:spPr>
        <p:txBody>
          <a:bodyPr wrap="square" lIns="0" tIns="0" rIns="0" bIns="0" rtlCol="0">
            <a:spAutoFit/>
          </a:bodyPr>
          <a:lstStyle/>
          <a:p>
            <a:pPr algn="r"/>
            <a:r>
              <a:rPr lang="en-GB" sz="900" i="1" dirty="0">
                <a:solidFill>
                  <a:schemeClr val="bg1"/>
                </a:solidFill>
              </a:rPr>
              <a:t>Connecting</a:t>
            </a:r>
            <a:r>
              <a:rPr lang="en-GB" sz="900" i="1" baseline="0" dirty="0">
                <a:solidFill>
                  <a:schemeClr val="bg1"/>
                </a:solidFill>
              </a:rPr>
              <a:t> Markets East &amp; West</a:t>
            </a:r>
            <a:endParaRPr lang="en-GB" sz="900" i="1" dirty="0">
              <a:solidFill>
                <a:schemeClr val="bg1"/>
              </a:solidFill>
            </a:endParaRPr>
          </a:p>
        </p:txBody>
      </p:sp>
      <p:pic>
        <p:nvPicPr>
          <p:cNvPr id="23" name="Picture 2" descr="\\Europe\Data\Creative_Media\02001-03000\02154 Landor Project\PowerPoint Template\Assets\200339868_PPT.jpg"/>
          <p:cNvPicPr>
            <a:picLocks noChangeAspect="1" noChangeArrowheads="1"/>
          </p:cNvPicPr>
          <p:nvPr userDrawn="1"/>
        </p:nvPicPr>
        <p:blipFill>
          <a:blip r:embed="rId2" cstate="print"/>
          <a:srcRect l="11153"/>
          <a:stretch>
            <a:fillRect/>
          </a:stretch>
        </p:blipFill>
        <p:spPr bwMode="auto">
          <a:xfrm>
            <a:off x="0" y="0"/>
            <a:ext cx="9144000" cy="6858000"/>
          </a:xfrm>
          <a:prstGeom prst="rect">
            <a:avLst/>
          </a:prstGeom>
          <a:noFill/>
          <a:ln>
            <a:noFill/>
          </a:ln>
        </p:spPr>
      </p:pic>
      <p:sp>
        <p:nvSpPr>
          <p:cNvPr id="24" name="Text Box 11"/>
          <p:cNvSpPr txBox="1">
            <a:spLocks noChangeArrowheads="1"/>
          </p:cNvSpPr>
          <p:nvPr userDrawn="1"/>
        </p:nvSpPr>
        <p:spPr bwMode="ltGray">
          <a:xfrm>
            <a:off x="6561363" y="6314838"/>
            <a:ext cx="2237792" cy="138499"/>
          </a:xfrm>
          <a:prstGeom prst="rect">
            <a:avLst/>
          </a:prstGeom>
          <a:noFill/>
          <a:ln w="9525" algn="ctr">
            <a:noFill/>
            <a:miter lim="800000"/>
            <a:headEnd/>
            <a:tailEnd/>
          </a:ln>
          <a:effectLst/>
        </p:spPr>
        <p:txBody>
          <a:bodyPr wrap="none" lIns="0" tIns="0" rIns="0" bIns="0" anchor="b">
            <a:spAutoFit/>
          </a:bodyPr>
          <a:lstStyle/>
          <a:p>
            <a:pPr algn="r">
              <a:defRPr/>
            </a:pPr>
            <a:r>
              <a:rPr kumimoji="0" lang="en-GB" altLang="ja-JP" sz="900" baseline="0" dirty="0">
                <a:ea typeface="ＭＳ Ｐゴシック" pitchFamily="50" charset="-128"/>
                <a:cs typeface="Arial" charset="0"/>
              </a:rPr>
              <a:t>STRICTLY PRIVATE AND CONFIDENTIAL</a:t>
            </a:r>
          </a:p>
        </p:txBody>
      </p:sp>
      <p:sp>
        <p:nvSpPr>
          <p:cNvPr id="25" name="Text Box 11"/>
          <p:cNvSpPr txBox="1">
            <a:spLocks noChangeArrowheads="1"/>
          </p:cNvSpPr>
          <p:nvPr userDrawn="1"/>
        </p:nvSpPr>
        <p:spPr bwMode="ltGray">
          <a:xfrm>
            <a:off x="8271767" y="6577300"/>
            <a:ext cx="527388" cy="138499"/>
          </a:xfrm>
          <a:prstGeom prst="rect">
            <a:avLst/>
          </a:prstGeom>
          <a:noFill/>
          <a:ln w="9525" algn="ctr">
            <a:noFill/>
            <a:miter lim="800000"/>
            <a:headEnd/>
            <a:tailEnd/>
          </a:ln>
          <a:effectLst/>
        </p:spPr>
        <p:txBody>
          <a:bodyPr wrap="none" lIns="0" tIns="0" rIns="0" bIns="0" anchor="b">
            <a:spAutoFit/>
          </a:bodyPr>
          <a:lstStyle/>
          <a:p>
            <a:pPr algn="r">
              <a:defRPr/>
            </a:pPr>
            <a:r>
              <a:rPr kumimoji="0" lang="en-GB" altLang="ja-JP" sz="900" baseline="0" dirty="0">
                <a:ea typeface="ＭＳ Ｐゴシック" pitchFamily="50" charset="-128"/>
                <a:cs typeface="Arial" charset="0"/>
              </a:rPr>
              <a:t>© Nomura</a:t>
            </a:r>
          </a:p>
        </p:txBody>
      </p:sp>
      <p:sp>
        <p:nvSpPr>
          <p:cNvPr id="26" name="Freeform 32"/>
          <p:cNvSpPr>
            <a:spLocks noChangeAspect="1"/>
          </p:cNvSpPr>
          <p:nvPr userDrawn="1"/>
        </p:nvSpPr>
        <p:spPr bwMode="auto">
          <a:xfrm>
            <a:off x="6005937" y="-1275"/>
            <a:ext cx="3145879" cy="2516400"/>
          </a:xfrm>
          <a:custGeom>
            <a:avLst/>
            <a:gdLst/>
            <a:ahLst/>
            <a:cxnLst>
              <a:cxn ang="0">
                <a:pos x="0" y="520"/>
              </a:cxn>
              <a:cxn ang="0">
                <a:pos x="505" y="1659"/>
              </a:cxn>
              <a:cxn ang="0">
                <a:pos x="2074" y="1659"/>
              </a:cxn>
              <a:cxn ang="0">
                <a:pos x="2074" y="0"/>
              </a:cxn>
              <a:cxn ang="0">
                <a:pos x="224" y="0"/>
              </a:cxn>
              <a:cxn ang="0">
                <a:pos x="0" y="520"/>
              </a:cxn>
              <a:cxn ang="0">
                <a:pos x="0" y="520"/>
              </a:cxn>
            </a:cxnLst>
            <a:rect l="0" t="0" r="r" b="b"/>
            <a:pathLst>
              <a:path w="2074" h="1659">
                <a:moveTo>
                  <a:pt x="0" y="520"/>
                </a:moveTo>
                <a:lnTo>
                  <a:pt x="505" y="1659"/>
                </a:lnTo>
                <a:lnTo>
                  <a:pt x="2074" y="1659"/>
                </a:lnTo>
                <a:lnTo>
                  <a:pt x="2074" y="0"/>
                </a:lnTo>
                <a:lnTo>
                  <a:pt x="224" y="0"/>
                </a:lnTo>
                <a:lnTo>
                  <a:pt x="0" y="520"/>
                </a:lnTo>
                <a:lnTo>
                  <a:pt x="0" y="520"/>
                </a:lnTo>
                <a:close/>
              </a:path>
            </a:pathLst>
          </a:custGeom>
          <a:solidFill>
            <a:srgbClr val="CA2627"/>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19"/>
          <p:cNvSpPr>
            <a:spLocks/>
          </p:cNvSpPr>
          <p:nvPr userDrawn="1"/>
        </p:nvSpPr>
        <p:spPr bwMode="auto">
          <a:xfrm>
            <a:off x="2303888" y="-10800"/>
            <a:ext cx="2370138" cy="2509838"/>
          </a:xfrm>
          <a:custGeom>
            <a:avLst/>
            <a:gdLst/>
            <a:ahLst/>
            <a:cxnLst>
              <a:cxn ang="0">
                <a:pos x="1493" y="0"/>
              </a:cxn>
              <a:cxn ang="0">
                <a:pos x="663" y="0"/>
              </a:cxn>
              <a:cxn ang="0">
                <a:pos x="0" y="1581"/>
              </a:cxn>
              <a:cxn ang="0">
                <a:pos x="832" y="1581"/>
              </a:cxn>
              <a:cxn ang="0">
                <a:pos x="1493" y="0"/>
              </a:cxn>
            </a:cxnLst>
            <a:rect l="0" t="0" r="r" b="b"/>
            <a:pathLst>
              <a:path w="1493" h="1581">
                <a:moveTo>
                  <a:pt x="1493" y="0"/>
                </a:moveTo>
                <a:lnTo>
                  <a:pt x="663" y="0"/>
                </a:lnTo>
                <a:lnTo>
                  <a:pt x="0" y="1581"/>
                </a:lnTo>
                <a:lnTo>
                  <a:pt x="832" y="1581"/>
                </a:lnTo>
                <a:lnTo>
                  <a:pt x="1493"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0" name="Freeform 25"/>
          <p:cNvSpPr>
            <a:spLocks/>
          </p:cNvSpPr>
          <p:nvPr userDrawn="1"/>
        </p:nvSpPr>
        <p:spPr bwMode="auto">
          <a:xfrm>
            <a:off x="5499526" y="1171888"/>
            <a:ext cx="963613" cy="1343025"/>
          </a:xfrm>
          <a:custGeom>
            <a:avLst/>
            <a:gdLst/>
            <a:ahLst/>
            <a:cxnLst>
              <a:cxn ang="0">
                <a:pos x="135" y="846"/>
              </a:cxn>
              <a:cxn ang="0">
                <a:pos x="607" y="846"/>
              </a:cxn>
              <a:cxn ang="0">
                <a:pos x="230" y="0"/>
              </a:cxn>
              <a:cxn ang="0">
                <a:pos x="0" y="532"/>
              </a:cxn>
              <a:cxn ang="0">
                <a:pos x="135" y="846"/>
              </a:cxn>
            </a:cxnLst>
            <a:rect l="0" t="0" r="r" b="b"/>
            <a:pathLst>
              <a:path w="607" h="846">
                <a:moveTo>
                  <a:pt x="135" y="846"/>
                </a:moveTo>
                <a:lnTo>
                  <a:pt x="607" y="846"/>
                </a:lnTo>
                <a:lnTo>
                  <a:pt x="230" y="0"/>
                </a:lnTo>
                <a:lnTo>
                  <a:pt x="0" y="532"/>
                </a:lnTo>
                <a:lnTo>
                  <a:pt x="135" y="846"/>
                </a:lnTo>
                <a:close/>
              </a:path>
            </a:pathLst>
          </a:custGeom>
          <a:solidFill>
            <a:srgbClr val="CA242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40"/>
          <p:cNvSpPr>
            <a:spLocks/>
          </p:cNvSpPr>
          <p:nvPr userDrawn="1"/>
        </p:nvSpPr>
        <p:spPr bwMode="auto">
          <a:xfrm>
            <a:off x="4270801" y="828988"/>
            <a:ext cx="1241425" cy="1685925"/>
          </a:xfrm>
          <a:custGeom>
            <a:avLst/>
            <a:gdLst/>
            <a:ahLst/>
            <a:cxnLst>
              <a:cxn ang="0">
                <a:pos x="0" y="1062"/>
              </a:cxn>
              <a:cxn ang="0">
                <a:pos x="647" y="1062"/>
              </a:cxn>
              <a:cxn ang="0">
                <a:pos x="782" y="748"/>
              </a:cxn>
              <a:cxn ang="0">
                <a:pos x="459" y="0"/>
              </a:cxn>
              <a:cxn ang="0">
                <a:pos x="0" y="1062"/>
              </a:cxn>
            </a:cxnLst>
            <a:rect l="0" t="0" r="r" b="b"/>
            <a:pathLst>
              <a:path w="782" h="1062">
                <a:moveTo>
                  <a:pt x="0" y="1062"/>
                </a:moveTo>
                <a:lnTo>
                  <a:pt x="647" y="1062"/>
                </a:lnTo>
                <a:lnTo>
                  <a:pt x="782" y="748"/>
                </a:lnTo>
                <a:lnTo>
                  <a:pt x="459" y="0"/>
                </a:lnTo>
                <a:lnTo>
                  <a:pt x="0" y="1062"/>
                </a:lnTo>
                <a:close/>
              </a:path>
            </a:pathLst>
          </a:custGeom>
          <a:solidFill>
            <a:srgbClr val="CF3936"/>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41"/>
          <p:cNvSpPr>
            <a:spLocks/>
          </p:cNvSpPr>
          <p:nvPr userDrawn="1"/>
        </p:nvSpPr>
        <p:spPr bwMode="auto">
          <a:xfrm>
            <a:off x="5339188" y="-1275"/>
            <a:ext cx="685800" cy="1173163"/>
          </a:xfrm>
          <a:custGeom>
            <a:avLst/>
            <a:gdLst/>
            <a:ahLst/>
            <a:cxnLst>
              <a:cxn ang="0">
                <a:pos x="0" y="0"/>
              </a:cxn>
              <a:cxn ang="0">
                <a:pos x="0" y="0"/>
              </a:cxn>
              <a:cxn ang="0">
                <a:pos x="327" y="739"/>
              </a:cxn>
              <a:cxn ang="0">
                <a:pos x="432" y="496"/>
              </a:cxn>
              <a:cxn ang="0">
                <a:pos x="210" y="0"/>
              </a:cxn>
              <a:cxn ang="0">
                <a:pos x="0" y="0"/>
              </a:cxn>
            </a:cxnLst>
            <a:rect l="0" t="0" r="r" b="b"/>
            <a:pathLst>
              <a:path w="432" h="739">
                <a:moveTo>
                  <a:pt x="0" y="0"/>
                </a:moveTo>
                <a:lnTo>
                  <a:pt x="0" y="0"/>
                </a:lnTo>
                <a:lnTo>
                  <a:pt x="327" y="739"/>
                </a:lnTo>
                <a:lnTo>
                  <a:pt x="432" y="496"/>
                </a:lnTo>
                <a:lnTo>
                  <a:pt x="210" y="0"/>
                </a:lnTo>
                <a:lnTo>
                  <a:pt x="0" y="0"/>
                </a:lnTo>
                <a:close/>
              </a:path>
            </a:pathLst>
          </a:custGeom>
          <a:solidFill>
            <a:srgbClr val="CF3936"/>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42"/>
          <p:cNvSpPr>
            <a:spLocks/>
          </p:cNvSpPr>
          <p:nvPr userDrawn="1"/>
        </p:nvSpPr>
        <p:spPr bwMode="auto">
          <a:xfrm>
            <a:off x="5663038" y="-1275"/>
            <a:ext cx="692150" cy="787400"/>
          </a:xfrm>
          <a:custGeom>
            <a:avLst/>
            <a:gdLst/>
            <a:ahLst/>
            <a:cxnLst>
              <a:cxn ang="0">
                <a:pos x="0" y="0"/>
              </a:cxn>
              <a:cxn ang="0">
                <a:pos x="222" y="496"/>
              </a:cxn>
              <a:cxn ang="0">
                <a:pos x="436" y="0"/>
              </a:cxn>
              <a:cxn ang="0">
                <a:pos x="0" y="0"/>
              </a:cxn>
            </a:cxnLst>
            <a:rect l="0" t="0" r="r" b="b"/>
            <a:pathLst>
              <a:path w="436" h="496">
                <a:moveTo>
                  <a:pt x="0" y="0"/>
                </a:moveTo>
                <a:lnTo>
                  <a:pt x="222" y="496"/>
                </a:lnTo>
                <a:lnTo>
                  <a:pt x="436" y="0"/>
                </a:lnTo>
                <a:lnTo>
                  <a:pt x="0" y="0"/>
                </a:lnTo>
                <a:close/>
              </a:path>
            </a:pathLst>
          </a:custGeom>
          <a:solidFill>
            <a:srgbClr val="A61816"/>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4" name="Freeform 43"/>
          <p:cNvSpPr>
            <a:spLocks/>
          </p:cNvSpPr>
          <p:nvPr userDrawn="1"/>
        </p:nvSpPr>
        <p:spPr bwMode="auto">
          <a:xfrm>
            <a:off x="4989938" y="-1275"/>
            <a:ext cx="877888" cy="2017713"/>
          </a:xfrm>
          <a:custGeom>
            <a:avLst/>
            <a:gdLst/>
            <a:ahLst/>
            <a:cxnLst>
              <a:cxn ang="0">
                <a:pos x="0" y="523"/>
              </a:cxn>
              <a:cxn ang="0">
                <a:pos x="323" y="1271"/>
              </a:cxn>
              <a:cxn ang="0">
                <a:pos x="553" y="739"/>
              </a:cxn>
              <a:cxn ang="0">
                <a:pos x="226" y="0"/>
              </a:cxn>
              <a:cxn ang="0">
                <a:pos x="0" y="523"/>
              </a:cxn>
            </a:cxnLst>
            <a:rect l="0" t="0" r="r" b="b"/>
            <a:pathLst>
              <a:path w="553" h="1271">
                <a:moveTo>
                  <a:pt x="0" y="523"/>
                </a:moveTo>
                <a:lnTo>
                  <a:pt x="323" y="1271"/>
                </a:lnTo>
                <a:lnTo>
                  <a:pt x="553" y="739"/>
                </a:lnTo>
                <a:lnTo>
                  <a:pt x="226" y="0"/>
                </a:lnTo>
                <a:lnTo>
                  <a:pt x="0" y="523"/>
                </a:lnTo>
                <a:close/>
              </a:path>
            </a:pathLst>
          </a:custGeom>
          <a:solidFill>
            <a:srgbClr val="AF1B18"/>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5" name="Freeform 30"/>
          <p:cNvSpPr>
            <a:spLocks/>
          </p:cNvSpPr>
          <p:nvPr userDrawn="1"/>
        </p:nvSpPr>
        <p:spPr bwMode="auto">
          <a:xfrm>
            <a:off x="4640688" y="-1275"/>
            <a:ext cx="717550" cy="830263"/>
          </a:xfrm>
          <a:custGeom>
            <a:avLst/>
            <a:gdLst/>
            <a:ahLst/>
            <a:cxnLst>
              <a:cxn ang="0">
                <a:pos x="452" y="0"/>
              </a:cxn>
              <a:cxn ang="0">
                <a:pos x="452" y="0"/>
              </a:cxn>
              <a:cxn ang="0">
                <a:pos x="0" y="0"/>
              </a:cxn>
              <a:cxn ang="0">
                <a:pos x="226" y="523"/>
              </a:cxn>
              <a:cxn ang="0">
                <a:pos x="447" y="7"/>
              </a:cxn>
              <a:cxn ang="0">
                <a:pos x="452" y="0"/>
              </a:cxn>
            </a:cxnLst>
            <a:rect l="0" t="0" r="r" b="b"/>
            <a:pathLst>
              <a:path w="452" h="523">
                <a:moveTo>
                  <a:pt x="452" y="0"/>
                </a:moveTo>
                <a:lnTo>
                  <a:pt x="452" y="0"/>
                </a:lnTo>
                <a:lnTo>
                  <a:pt x="0" y="0"/>
                </a:lnTo>
                <a:lnTo>
                  <a:pt x="226" y="523"/>
                </a:lnTo>
                <a:lnTo>
                  <a:pt x="447" y="7"/>
                </a:lnTo>
                <a:lnTo>
                  <a:pt x="452" y="0"/>
                </a:lnTo>
                <a:close/>
              </a:path>
            </a:pathLst>
          </a:custGeom>
          <a:solidFill>
            <a:srgbClr val="A21715"/>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6" name="Freeform 31"/>
          <p:cNvSpPr>
            <a:spLocks/>
          </p:cNvSpPr>
          <p:nvPr userDrawn="1"/>
        </p:nvSpPr>
        <p:spPr bwMode="auto">
          <a:xfrm>
            <a:off x="3594526" y="-1275"/>
            <a:ext cx="1414463" cy="2516188"/>
          </a:xfrm>
          <a:custGeom>
            <a:avLst/>
            <a:gdLst/>
            <a:ahLst/>
            <a:cxnLst>
              <a:cxn ang="0">
                <a:pos x="667" y="7"/>
              </a:cxn>
              <a:cxn ang="0">
                <a:pos x="665" y="0"/>
              </a:cxn>
              <a:cxn ang="0">
                <a:pos x="0" y="1585"/>
              </a:cxn>
              <a:cxn ang="0">
                <a:pos x="432" y="1585"/>
              </a:cxn>
              <a:cxn ang="0">
                <a:pos x="891" y="523"/>
              </a:cxn>
              <a:cxn ang="0">
                <a:pos x="667" y="7"/>
              </a:cxn>
            </a:cxnLst>
            <a:rect l="0" t="0" r="r" b="b"/>
            <a:pathLst>
              <a:path w="891" h="1585">
                <a:moveTo>
                  <a:pt x="667" y="7"/>
                </a:moveTo>
                <a:lnTo>
                  <a:pt x="665" y="0"/>
                </a:lnTo>
                <a:lnTo>
                  <a:pt x="0" y="1585"/>
                </a:lnTo>
                <a:lnTo>
                  <a:pt x="432" y="1585"/>
                </a:lnTo>
                <a:lnTo>
                  <a:pt x="891" y="523"/>
                </a:lnTo>
                <a:lnTo>
                  <a:pt x="667" y="7"/>
                </a:lnTo>
                <a:close/>
              </a:path>
            </a:pathLst>
          </a:custGeom>
          <a:solidFill>
            <a:srgbClr val="AF1B18"/>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7" name="Freeform 32"/>
          <p:cNvSpPr>
            <a:spLocks/>
          </p:cNvSpPr>
          <p:nvPr userDrawn="1"/>
        </p:nvSpPr>
        <p:spPr bwMode="auto">
          <a:xfrm>
            <a:off x="2281663" y="-1275"/>
            <a:ext cx="2381250" cy="2516188"/>
          </a:xfrm>
          <a:custGeom>
            <a:avLst/>
            <a:gdLst/>
            <a:ahLst/>
            <a:cxnLst>
              <a:cxn ang="0">
                <a:pos x="667" y="0"/>
              </a:cxn>
              <a:cxn ang="0">
                <a:pos x="0" y="1585"/>
              </a:cxn>
              <a:cxn ang="0">
                <a:pos x="833" y="1585"/>
              </a:cxn>
              <a:cxn ang="0">
                <a:pos x="1500" y="0"/>
              </a:cxn>
              <a:cxn ang="0">
                <a:pos x="667" y="0"/>
              </a:cxn>
            </a:cxnLst>
            <a:rect l="0" t="0" r="r" b="b"/>
            <a:pathLst>
              <a:path w="1500" h="1585">
                <a:moveTo>
                  <a:pt x="667" y="0"/>
                </a:moveTo>
                <a:lnTo>
                  <a:pt x="0" y="1585"/>
                </a:lnTo>
                <a:lnTo>
                  <a:pt x="833" y="1585"/>
                </a:lnTo>
                <a:lnTo>
                  <a:pt x="1500" y="0"/>
                </a:lnTo>
                <a:lnTo>
                  <a:pt x="667" y="0"/>
                </a:lnTo>
                <a:close/>
              </a:path>
            </a:pathLst>
          </a:custGeom>
          <a:solidFill>
            <a:srgbClr val="CF3936"/>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pic>
        <p:nvPicPr>
          <p:cNvPr id="48" name="Picture 3" descr="O:\Logo_Library\N\NOMURA\A4\NOMURA_A4_CMYK_WHITE.emf"/>
          <p:cNvPicPr>
            <a:picLocks noChangeAspect="1" noChangeArrowheads="1"/>
          </p:cNvPicPr>
          <p:nvPr userDrawn="1"/>
        </p:nvPicPr>
        <p:blipFill>
          <a:blip r:embed="rId3" cstate="print"/>
          <a:srcRect/>
          <a:stretch>
            <a:fillRect/>
          </a:stretch>
        </p:blipFill>
        <p:spPr bwMode="auto">
          <a:xfrm>
            <a:off x="7599752" y="310690"/>
            <a:ext cx="1260140" cy="216024"/>
          </a:xfrm>
          <a:prstGeom prst="rect">
            <a:avLst/>
          </a:prstGeom>
          <a:noFill/>
        </p:spPr>
      </p:pic>
      <p:sp>
        <p:nvSpPr>
          <p:cNvPr id="49" name="TextBox 48"/>
          <p:cNvSpPr txBox="1"/>
          <p:nvPr userDrawn="1"/>
        </p:nvSpPr>
        <p:spPr bwMode="white">
          <a:xfrm>
            <a:off x="7020524" y="558527"/>
            <a:ext cx="1809115" cy="138499"/>
          </a:xfrm>
          <a:prstGeom prst="rect">
            <a:avLst/>
          </a:prstGeom>
          <a:noFill/>
        </p:spPr>
        <p:txBody>
          <a:bodyPr wrap="square" lIns="0" tIns="0" rIns="0" bIns="0" rtlCol="0">
            <a:spAutoFit/>
          </a:bodyPr>
          <a:lstStyle/>
          <a:p>
            <a:pPr algn="r"/>
            <a:r>
              <a:rPr lang="en-GB" sz="900" i="1" dirty="0">
                <a:solidFill>
                  <a:schemeClr val="bg1"/>
                </a:solidFill>
              </a:rPr>
              <a:t>Connecting</a:t>
            </a:r>
            <a:r>
              <a:rPr lang="en-GB" sz="900" i="1" baseline="0" dirty="0">
                <a:solidFill>
                  <a:schemeClr val="bg1"/>
                </a:solidFill>
              </a:rPr>
              <a:t> Markets East &amp; West</a:t>
            </a:r>
            <a:endParaRPr lang="en-GB" sz="900" i="1" dirty="0">
              <a:solidFill>
                <a:schemeClr val="bg1"/>
              </a:solidFil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Content 24">
    <p:spTree>
      <p:nvGrpSpPr>
        <p:cNvPr id="1" name=""/>
        <p:cNvGrpSpPr/>
        <p:nvPr/>
      </p:nvGrpSpPr>
      <p:grpSpPr>
        <a:xfrm>
          <a:off x="0" y="0"/>
          <a:ext cx="0" cy="0"/>
          <a:chOff x="0" y="0"/>
          <a:chExt cx="0" cy="0"/>
        </a:xfrm>
      </p:grpSpPr>
      <p:sp>
        <p:nvSpPr>
          <p:cNvPr id="25" name="Subheader Placeholder"/>
          <p:cNvSpPr>
            <a:spLocks noGrp="1"/>
          </p:cNvSpPr>
          <p:nvPr>
            <p:ph type="body" sz="quarter" idx="14" hasCustomPrompt="1"/>
          </p:nvPr>
        </p:nvSpPr>
        <p:spPr>
          <a:xfrm>
            <a:off x="245908" y="6525344"/>
            <a:ext cx="7908923" cy="231856"/>
          </a:xfrm>
          <a:prstGeom prst="rect">
            <a:avLst/>
          </a:prstGeom>
        </p:spPr>
        <p:txBody>
          <a:bodyPr lIns="0" tIns="0" rIns="0" bIns="0" anchor="b" anchorCtr="0"/>
          <a:lstStyle>
            <a:lvl1pPr marL="228600" indent="-228600">
              <a:spcBef>
                <a:spcPts val="0"/>
              </a:spcBef>
              <a:spcAft>
                <a:spcPts val="0"/>
              </a:spcAft>
              <a:buClrTx/>
              <a:buFontTx/>
              <a:buNone/>
              <a:defRPr lang="en-GB" sz="700" i="1" baseline="0" dirty="0" smtClean="0">
                <a:solidFill>
                  <a:schemeClr val="tx1"/>
                </a:solidFill>
                <a:latin typeface="+mn-lt"/>
                <a:ea typeface="MS PGothic" pitchFamily="34" charset="-128"/>
                <a:cs typeface="Arial Unicode MS" pitchFamily="34" charset="-128"/>
              </a:defRPr>
            </a:lvl1pPr>
          </a:lstStyle>
          <a:p>
            <a:pPr marL="228600" lvl="0" indent="-228600" algn="l" defTabSz="957263" rtl="0" eaLnBrk="1" fontAlgn="base" hangingPunct="1">
              <a:lnSpc>
                <a:spcPct val="120000"/>
              </a:lnSpc>
              <a:spcBef>
                <a:spcPts val="0"/>
              </a:spcBef>
              <a:spcAft>
                <a:spcPts val="0"/>
              </a:spcAft>
              <a:buClrTx/>
              <a:buFontTx/>
              <a:buNone/>
            </a:pPr>
            <a:r>
              <a:rPr lang="en-GB" dirty="0"/>
              <a:t>Source / Disclaimer / Annotations: </a:t>
            </a:r>
          </a:p>
        </p:txBody>
      </p:sp>
      <p:sp>
        <p:nvSpPr>
          <p:cNvPr id="29" name="Content Placeholder 3"/>
          <p:cNvSpPr>
            <a:spLocks noGrp="1"/>
          </p:cNvSpPr>
          <p:nvPr>
            <p:ph sz="half" idx="36" hasCustomPrompt="1"/>
          </p:nvPr>
        </p:nvSpPr>
        <p:spPr>
          <a:xfrm>
            <a:off x="245908" y="1900799"/>
            <a:ext cx="8649969" cy="2170800"/>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41" name="Content Placeholder 3"/>
          <p:cNvSpPr>
            <a:spLocks noGrp="1"/>
          </p:cNvSpPr>
          <p:nvPr>
            <p:ph sz="half" idx="39" hasCustomPrompt="1"/>
          </p:nvPr>
        </p:nvSpPr>
        <p:spPr>
          <a:xfrm>
            <a:off x="245907" y="4324854"/>
            <a:ext cx="2791385" cy="2178000"/>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42" name="Content Placeholder 3"/>
          <p:cNvSpPr>
            <a:spLocks noGrp="1"/>
          </p:cNvSpPr>
          <p:nvPr>
            <p:ph sz="half" idx="40" hasCustomPrompt="1"/>
          </p:nvPr>
        </p:nvSpPr>
        <p:spPr>
          <a:xfrm>
            <a:off x="6101169" y="4324854"/>
            <a:ext cx="2791385" cy="2178000"/>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43" name="Content Placeholder 3"/>
          <p:cNvSpPr>
            <a:spLocks noGrp="1"/>
          </p:cNvSpPr>
          <p:nvPr>
            <p:ph sz="half" idx="41" hasCustomPrompt="1"/>
          </p:nvPr>
        </p:nvSpPr>
        <p:spPr>
          <a:xfrm>
            <a:off x="3175200" y="4324854"/>
            <a:ext cx="2791385" cy="2178000"/>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21" name="Slide Number Placeholder"/>
          <p:cNvSpPr>
            <a:spLocks noGrp="1"/>
          </p:cNvSpPr>
          <p:nvPr>
            <p:ph type="ftr" sz="quarter" idx="3"/>
          </p:nvPr>
        </p:nvSpPr>
        <p:spPr>
          <a:xfrm>
            <a:off x="8154831" y="6525344"/>
            <a:ext cx="734548" cy="230400"/>
          </a:xfrm>
          <a:prstGeom prst="rect">
            <a:avLst/>
          </a:prstGeom>
        </p:spPr>
        <p:txBody>
          <a:bodyPr lIns="0" tIns="0" rIns="18000" bIns="18000" anchor="ctr"/>
          <a:lstStyle>
            <a:lvl1pPr algn="ctr">
              <a:defRPr sz="1000">
                <a:solidFill>
                  <a:schemeClr val="accent2"/>
                </a:solidFill>
              </a:defRPr>
            </a:lvl1pPr>
          </a:lstStyle>
          <a:p>
            <a:pPr algn="r"/>
            <a:fld id="{F96A6800-FFF6-4ED7-8C1A-BE1D2596D2A3}" type="slidenum">
              <a:rPr lang="en-GB" smtClean="0"/>
              <a:pPr algn="r"/>
              <a:t>‹#›</a:t>
            </a:fld>
            <a:endParaRPr lang="en-GB" dirty="0"/>
          </a:p>
        </p:txBody>
      </p:sp>
      <p:sp>
        <p:nvSpPr>
          <p:cNvPr id="36" name="Text Placeholder 2"/>
          <p:cNvSpPr>
            <a:spLocks noGrp="1"/>
          </p:cNvSpPr>
          <p:nvPr>
            <p:ph type="body" idx="1" hasCustomPrompt="1"/>
          </p:nvPr>
        </p:nvSpPr>
        <p:spPr>
          <a:xfrm>
            <a:off x="245908" y="1684068"/>
            <a:ext cx="8649969"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40" name="Text Placeholder 2"/>
          <p:cNvSpPr>
            <a:spLocks noGrp="1"/>
          </p:cNvSpPr>
          <p:nvPr>
            <p:ph type="body" idx="44" hasCustomPrompt="1"/>
          </p:nvPr>
        </p:nvSpPr>
        <p:spPr>
          <a:xfrm>
            <a:off x="245907" y="4116348"/>
            <a:ext cx="2791385"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44" name="Text Placeholder 2"/>
          <p:cNvSpPr>
            <a:spLocks noGrp="1"/>
          </p:cNvSpPr>
          <p:nvPr>
            <p:ph type="body" idx="45" hasCustomPrompt="1"/>
          </p:nvPr>
        </p:nvSpPr>
        <p:spPr>
          <a:xfrm>
            <a:off x="3176175" y="4116348"/>
            <a:ext cx="2791385"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45" name="Text Placeholder 2"/>
          <p:cNvSpPr>
            <a:spLocks noGrp="1"/>
          </p:cNvSpPr>
          <p:nvPr>
            <p:ph type="body" idx="46" hasCustomPrompt="1"/>
          </p:nvPr>
        </p:nvSpPr>
        <p:spPr>
          <a:xfrm>
            <a:off x="6101169" y="4116348"/>
            <a:ext cx="2791385"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14" name="Slide Header Placeholder"/>
          <p:cNvSpPr>
            <a:spLocks noGrp="1"/>
          </p:cNvSpPr>
          <p:nvPr>
            <p:ph type="title" hasCustomPrompt="1"/>
          </p:nvPr>
        </p:nvSpPr>
        <p:spPr>
          <a:xfrm>
            <a:off x="1897200" y="58138"/>
            <a:ext cx="5554800" cy="720000"/>
          </a:xfrm>
          <a:prstGeom prst="rect">
            <a:avLst/>
          </a:prstGeom>
        </p:spPr>
        <p:txBody>
          <a:bodyPr lIns="0" tIns="0" rIns="0" bIns="0" anchor="b" anchorCtr="0"/>
          <a:lstStyle>
            <a:lvl1pPr algn="l" defTabSz="957263" rtl="0" eaLnBrk="1" fontAlgn="base" hangingPunct="1">
              <a:lnSpc>
                <a:spcPct val="120000"/>
              </a:lnSpc>
              <a:spcBef>
                <a:spcPct val="0"/>
              </a:spcBef>
              <a:spcAft>
                <a:spcPct val="0"/>
              </a:spcAft>
              <a:defRPr lang="en-GB" sz="1800" b="1" baseline="0" dirty="0">
                <a:solidFill>
                  <a:schemeClr val="tx1"/>
                </a:solidFill>
                <a:latin typeface="+mj-lt"/>
                <a:ea typeface="MS PGothic" pitchFamily="34" charset="-128"/>
                <a:cs typeface="Arial Unicode MS" pitchFamily="34" charset="-128"/>
              </a:defRPr>
            </a:lvl1pPr>
          </a:lstStyle>
          <a:p>
            <a:r>
              <a:rPr lang="en-GB" dirty="0"/>
              <a:t>Main text</a:t>
            </a:r>
          </a:p>
        </p:txBody>
      </p:sp>
      <p:sp>
        <p:nvSpPr>
          <p:cNvPr id="15" name="Text Placeholder 11"/>
          <p:cNvSpPr>
            <a:spLocks noGrp="1"/>
          </p:cNvSpPr>
          <p:nvPr>
            <p:ph type="body" sz="quarter" idx="15" hasCustomPrompt="1"/>
          </p:nvPr>
        </p:nvSpPr>
        <p:spPr>
          <a:xfrm>
            <a:off x="245908" y="1051200"/>
            <a:ext cx="8649969" cy="576000"/>
          </a:xfrm>
          <a:prstGeom prst="rect">
            <a:avLst/>
          </a:prstGeom>
        </p:spPr>
        <p:txBody>
          <a:bodyPr lIns="0" tIns="0" rIns="0" bIns="0"/>
          <a:lstStyle>
            <a:lvl1pPr>
              <a:lnSpc>
                <a:spcPct val="112000"/>
              </a:lnSpc>
              <a:spcBef>
                <a:spcPts val="0"/>
              </a:spcBef>
              <a:spcAft>
                <a:spcPts val="0"/>
              </a:spcAft>
              <a:defRPr sz="1400" b="1" baseline="0">
                <a:latin typeface="+mj-lt"/>
                <a:ea typeface="MS PGothic" pitchFamily="34" charset="-128"/>
              </a:defRPr>
            </a:lvl1pPr>
          </a:lstStyle>
          <a:p>
            <a:pPr lvl="0"/>
            <a:r>
              <a:rPr lang="en-US" dirty="0"/>
              <a:t>Subheading text (optional)</a:t>
            </a:r>
            <a:br>
              <a:rPr lang="en-US" dirty="0"/>
            </a:br>
            <a:r>
              <a:rPr lang="en-US" dirty="0"/>
              <a:t>Subheading text (optional)</a:t>
            </a: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Content 25">
    <p:spTree>
      <p:nvGrpSpPr>
        <p:cNvPr id="1" name=""/>
        <p:cNvGrpSpPr/>
        <p:nvPr/>
      </p:nvGrpSpPr>
      <p:grpSpPr>
        <a:xfrm>
          <a:off x="0" y="0"/>
          <a:ext cx="0" cy="0"/>
          <a:chOff x="0" y="0"/>
          <a:chExt cx="0" cy="0"/>
        </a:xfrm>
      </p:grpSpPr>
      <p:sp>
        <p:nvSpPr>
          <p:cNvPr id="25" name="Subheader Placeholder"/>
          <p:cNvSpPr>
            <a:spLocks noGrp="1"/>
          </p:cNvSpPr>
          <p:nvPr>
            <p:ph type="body" sz="quarter" idx="14" hasCustomPrompt="1"/>
          </p:nvPr>
        </p:nvSpPr>
        <p:spPr>
          <a:xfrm>
            <a:off x="245908" y="6525344"/>
            <a:ext cx="7908923" cy="231856"/>
          </a:xfrm>
          <a:prstGeom prst="rect">
            <a:avLst/>
          </a:prstGeom>
        </p:spPr>
        <p:txBody>
          <a:bodyPr lIns="0" tIns="0" rIns="0" bIns="0" anchor="b" anchorCtr="0"/>
          <a:lstStyle>
            <a:lvl1pPr marL="228600" indent="-228600">
              <a:spcBef>
                <a:spcPts val="0"/>
              </a:spcBef>
              <a:spcAft>
                <a:spcPts val="0"/>
              </a:spcAft>
              <a:buClrTx/>
              <a:buFontTx/>
              <a:buNone/>
              <a:defRPr lang="en-GB" sz="700" i="1" baseline="0" dirty="0" smtClean="0">
                <a:solidFill>
                  <a:schemeClr val="tx1"/>
                </a:solidFill>
                <a:latin typeface="+mn-lt"/>
                <a:ea typeface="MS PGothic" pitchFamily="34" charset="-128"/>
                <a:cs typeface="Arial Unicode MS" pitchFamily="34" charset="-128"/>
              </a:defRPr>
            </a:lvl1pPr>
          </a:lstStyle>
          <a:p>
            <a:pPr marL="228600" lvl="0" indent="-228600" algn="l" defTabSz="957263" rtl="0" eaLnBrk="1" fontAlgn="base" hangingPunct="1">
              <a:lnSpc>
                <a:spcPct val="120000"/>
              </a:lnSpc>
              <a:spcBef>
                <a:spcPts val="0"/>
              </a:spcBef>
              <a:spcAft>
                <a:spcPts val="0"/>
              </a:spcAft>
              <a:buClrTx/>
              <a:buFontTx/>
              <a:buNone/>
            </a:pPr>
            <a:r>
              <a:rPr lang="en-GB" dirty="0"/>
              <a:t>Source / Disclaimer / Annotations: </a:t>
            </a:r>
          </a:p>
        </p:txBody>
      </p:sp>
      <p:sp>
        <p:nvSpPr>
          <p:cNvPr id="41" name="Content Placeholder 3"/>
          <p:cNvSpPr>
            <a:spLocks noGrp="1"/>
          </p:cNvSpPr>
          <p:nvPr>
            <p:ph sz="half" idx="39" hasCustomPrompt="1"/>
          </p:nvPr>
        </p:nvSpPr>
        <p:spPr>
          <a:xfrm>
            <a:off x="245907" y="1899072"/>
            <a:ext cx="2791385" cy="2178000"/>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42" name="Content Placeholder 3"/>
          <p:cNvSpPr>
            <a:spLocks noGrp="1"/>
          </p:cNvSpPr>
          <p:nvPr>
            <p:ph sz="half" idx="40" hasCustomPrompt="1"/>
          </p:nvPr>
        </p:nvSpPr>
        <p:spPr>
          <a:xfrm>
            <a:off x="6101169" y="1899072"/>
            <a:ext cx="2791385" cy="2178000"/>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43" name="Content Placeholder 3"/>
          <p:cNvSpPr>
            <a:spLocks noGrp="1"/>
          </p:cNvSpPr>
          <p:nvPr>
            <p:ph sz="half" idx="41" hasCustomPrompt="1"/>
          </p:nvPr>
        </p:nvSpPr>
        <p:spPr>
          <a:xfrm>
            <a:off x="3175200" y="1899072"/>
            <a:ext cx="2791385" cy="2178000"/>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21" name="Slide Number Placeholder"/>
          <p:cNvSpPr>
            <a:spLocks noGrp="1"/>
          </p:cNvSpPr>
          <p:nvPr>
            <p:ph type="ftr" sz="quarter" idx="3"/>
          </p:nvPr>
        </p:nvSpPr>
        <p:spPr>
          <a:xfrm>
            <a:off x="8154831" y="6525344"/>
            <a:ext cx="734548" cy="230400"/>
          </a:xfrm>
          <a:prstGeom prst="rect">
            <a:avLst/>
          </a:prstGeom>
        </p:spPr>
        <p:txBody>
          <a:bodyPr lIns="0" tIns="0" rIns="18000" bIns="18000" anchor="ctr"/>
          <a:lstStyle>
            <a:lvl1pPr algn="ctr">
              <a:defRPr sz="1000">
                <a:solidFill>
                  <a:schemeClr val="accent2"/>
                </a:solidFill>
              </a:defRPr>
            </a:lvl1pPr>
          </a:lstStyle>
          <a:p>
            <a:pPr algn="r"/>
            <a:fld id="{F96A6800-FFF6-4ED7-8C1A-BE1D2596D2A3}" type="slidenum">
              <a:rPr lang="en-GB" smtClean="0"/>
              <a:pPr algn="r"/>
              <a:t>‹#›</a:t>
            </a:fld>
            <a:endParaRPr lang="en-GB" dirty="0"/>
          </a:p>
        </p:txBody>
      </p:sp>
      <p:sp>
        <p:nvSpPr>
          <p:cNvPr id="40" name="Text Placeholder 2"/>
          <p:cNvSpPr>
            <a:spLocks noGrp="1"/>
          </p:cNvSpPr>
          <p:nvPr>
            <p:ph type="body" idx="44" hasCustomPrompt="1"/>
          </p:nvPr>
        </p:nvSpPr>
        <p:spPr>
          <a:xfrm>
            <a:off x="245907" y="1684800"/>
            <a:ext cx="2791385"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44" name="Text Placeholder 2"/>
          <p:cNvSpPr>
            <a:spLocks noGrp="1"/>
          </p:cNvSpPr>
          <p:nvPr>
            <p:ph type="body" idx="45" hasCustomPrompt="1"/>
          </p:nvPr>
        </p:nvSpPr>
        <p:spPr>
          <a:xfrm>
            <a:off x="3176175" y="1684800"/>
            <a:ext cx="2791385"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45" name="Text Placeholder 2"/>
          <p:cNvSpPr>
            <a:spLocks noGrp="1"/>
          </p:cNvSpPr>
          <p:nvPr>
            <p:ph type="body" idx="46" hasCustomPrompt="1"/>
          </p:nvPr>
        </p:nvSpPr>
        <p:spPr>
          <a:xfrm>
            <a:off x="6101169" y="1684800"/>
            <a:ext cx="2791385"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14" name="Content Placeholder 3"/>
          <p:cNvSpPr>
            <a:spLocks noGrp="1"/>
          </p:cNvSpPr>
          <p:nvPr>
            <p:ph sz="half" idx="36" hasCustomPrompt="1"/>
          </p:nvPr>
        </p:nvSpPr>
        <p:spPr>
          <a:xfrm>
            <a:off x="245908" y="4351553"/>
            <a:ext cx="8649969" cy="2170800"/>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15" name="Text Placeholder 2"/>
          <p:cNvSpPr>
            <a:spLocks noGrp="1"/>
          </p:cNvSpPr>
          <p:nvPr>
            <p:ph type="body" idx="1" hasCustomPrompt="1"/>
          </p:nvPr>
        </p:nvSpPr>
        <p:spPr>
          <a:xfrm>
            <a:off x="245908" y="4134822"/>
            <a:ext cx="8649969"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16" name="Slide Header Placeholder"/>
          <p:cNvSpPr>
            <a:spLocks noGrp="1"/>
          </p:cNvSpPr>
          <p:nvPr>
            <p:ph type="title" hasCustomPrompt="1"/>
          </p:nvPr>
        </p:nvSpPr>
        <p:spPr>
          <a:xfrm>
            <a:off x="1897200" y="58138"/>
            <a:ext cx="5554800" cy="720000"/>
          </a:xfrm>
          <a:prstGeom prst="rect">
            <a:avLst/>
          </a:prstGeom>
        </p:spPr>
        <p:txBody>
          <a:bodyPr lIns="0" tIns="0" rIns="0" bIns="0" anchor="b" anchorCtr="0"/>
          <a:lstStyle>
            <a:lvl1pPr algn="l" defTabSz="957263" rtl="0" eaLnBrk="1" fontAlgn="base" hangingPunct="1">
              <a:lnSpc>
                <a:spcPct val="120000"/>
              </a:lnSpc>
              <a:spcBef>
                <a:spcPct val="0"/>
              </a:spcBef>
              <a:spcAft>
                <a:spcPct val="0"/>
              </a:spcAft>
              <a:defRPr lang="en-GB" sz="1800" b="1" baseline="0" dirty="0">
                <a:solidFill>
                  <a:schemeClr val="tx1"/>
                </a:solidFill>
                <a:latin typeface="+mj-lt"/>
                <a:ea typeface="MS PGothic" pitchFamily="34" charset="-128"/>
                <a:cs typeface="Arial Unicode MS" pitchFamily="34" charset="-128"/>
              </a:defRPr>
            </a:lvl1pPr>
          </a:lstStyle>
          <a:p>
            <a:r>
              <a:rPr lang="en-GB" dirty="0"/>
              <a:t>Main text</a:t>
            </a:r>
          </a:p>
        </p:txBody>
      </p:sp>
      <p:sp>
        <p:nvSpPr>
          <p:cNvPr id="17" name="Text Placeholder 11"/>
          <p:cNvSpPr>
            <a:spLocks noGrp="1"/>
          </p:cNvSpPr>
          <p:nvPr>
            <p:ph type="body" sz="quarter" idx="15" hasCustomPrompt="1"/>
          </p:nvPr>
        </p:nvSpPr>
        <p:spPr>
          <a:xfrm>
            <a:off x="245908" y="1051200"/>
            <a:ext cx="8649969" cy="576000"/>
          </a:xfrm>
          <a:prstGeom prst="rect">
            <a:avLst/>
          </a:prstGeom>
        </p:spPr>
        <p:txBody>
          <a:bodyPr lIns="0" tIns="0" rIns="0" bIns="0"/>
          <a:lstStyle>
            <a:lvl1pPr>
              <a:lnSpc>
                <a:spcPct val="112000"/>
              </a:lnSpc>
              <a:spcBef>
                <a:spcPts val="0"/>
              </a:spcBef>
              <a:spcAft>
                <a:spcPts val="0"/>
              </a:spcAft>
              <a:defRPr sz="1400" b="1" baseline="0">
                <a:latin typeface="+mj-lt"/>
                <a:ea typeface="MS PGothic" pitchFamily="34" charset="-128"/>
              </a:defRPr>
            </a:lvl1pPr>
          </a:lstStyle>
          <a:p>
            <a:pPr lvl="0"/>
            <a:r>
              <a:rPr lang="en-US" dirty="0"/>
              <a:t>Subheading text (optional)</a:t>
            </a:r>
            <a:br>
              <a:rPr lang="en-US" dirty="0"/>
            </a:br>
            <a:r>
              <a:rPr lang="en-US" dirty="0"/>
              <a:t>Subheading text (optional)</a:t>
            </a: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Content 26">
    <p:spTree>
      <p:nvGrpSpPr>
        <p:cNvPr id="1" name=""/>
        <p:cNvGrpSpPr/>
        <p:nvPr/>
      </p:nvGrpSpPr>
      <p:grpSpPr>
        <a:xfrm>
          <a:off x="0" y="0"/>
          <a:ext cx="0" cy="0"/>
          <a:chOff x="0" y="0"/>
          <a:chExt cx="0" cy="0"/>
        </a:xfrm>
      </p:grpSpPr>
      <p:sp>
        <p:nvSpPr>
          <p:cNvPr id="23" name="Content Placeholder 3"/>
          <p:cNvSpPr>
            <a:spLocks noGrp="1"/>
          </p:cNvSpPr>
          <p:nvPr>
            <p:ph sz="half" idx="34" hasCustomPrompt="1"/>
          </p:nvPr>
        </p:nvSpPr>
        <p:spPr>
          <a:xfrm>
            <a:off x="251520" y="4624482"/>
            <a:ext cx="4256862" cy="1744224"/>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24" name="Content Placeholder 3"/>
          <p:cNvSpPr>
            <a:spLocks noGrp="1"/>
          </p:cNvSpPr>
          <p:nvPr>
            <p:ph sz="half" idx="35" hasCustomPrompt="1"/>
          </p:nvPr>
        </p:nvSpPr>
        <p:spPr>
          <a:xfrm>
            <a:off x="4630847" y="4624482"/>
            <a:ext cx="4256862" cy="1744224"/>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14" name="Content Placeholder 3"/>
          <p:cNvSpPr>
            <a:spLocks noGrp="1"/>
          </p:cNvSpPr>
          <p:nvPr>
            <p:ph sz="half" idx="26" hasCustomPrompt="1"/>
          </p:nvPr>
        </p:nvSpPr>
        <p:spPr>
          <a:xfrm>
            <a:off x="251520" y="2204864"/>
            <a:ext cx="4256862" cy="1744224"/>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22" name="Content Placeholder 3"/>
          <p:cNvSpPr>
            <a:spLocks noGrp="1"/>
          </p:cNvSpPr>
          <p:nvPr>
            <p:ph sz="half" idx="33" hasCustomPrompt="1"/>
          </p:nvPr>
        </p:nvSpPr>
        <p:spPr>
          <a:xfrm>
            <a:off x="4630847" y="2204864"/>
            <a:ext cx="4256862" cy="1744224"/>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21" name="Subheader Placeholder"/>
          <p:cNvSpPr>
            <a:spLocks noGrp="1"/>
          </p:cNvSpPr>
          <p:nvPr>
            <p:ph type="body" sz="quarter" idx="14" hasCustomPrompt="1"/>
          </p:nvPr>
        </p:nvSpPr>
        <p:spPr>
          <a:xfrm>
            <a:off x="245908" y="6525344"/>
            <a:ext cx="7908923" cy="231856"/>
          </a:xfrm>
          <a:prstGeom prst="rect">
            <a:avLst/>
          </a:prstGeom>
        </p:spPr>
        <p:txBody>
          <a:bodyPr lIns="0" tIns="0" rIns="0" bIns="0" anchor="b" anchorCtr="0"/>
          <a:lstStyle>
            <a:lvl1pPr marL="228600" indent="-228600">
              <a:spcBef>
                <a:spcPts val="0"/>
              </a:spcBef>
              <a:spcAft>
                <a:spcPts val="0"/>
              </a:spcAft>
              <a:buClrTx/>
              <a:buFontTx/>
              <a:buNone/>
              <a:defRPr lang="en-GB" sz="700" i="1" baseline="0" dirty="0" smtClean="0">
                <a:solidFill>
                  <a:schemeClr val="tx1"/>
                </a:solidFill>
                <a:latin typeface="+mn-lt"/>
                <a:ea typeface="MS PGothic" pitchFamily="34" charset="-128"/>
                <a:cs typeface="Arial Unicode MS" pitchFamily="34" charset="-128"/>
              </a:defRPr>
            </a:lvl1pPr>
          </a:lstStyle>
          <a:p>
            <a:pPr marL="228600" lvl="0" indent="-228600" algn="l" defTabSz="957263" rtl="0" eaLnBrk="1" fontAlgn="base" hangingPunct="1">
              <a:lnSpc>
                <a:spcPct val="120000"/>
              </a:lnSpc>
              <a:spcBef>
                <a:spcPts val="0"/>
              </a:spcBef>
              <a:spcAft>
                <a:spcPts val="0"/>
              </a:spcAft>
              <a:buClrTx/>
              <a:buFontTx/>
              <a:buNone/>
            </a:pPr>
            <a:r>
              <a:rPr lang="en-GB" dirty="0"/>
              <a:t>Source / Disclaimer / Annotations: </a:t>
            </a:r>
          </a:p>
        </p:txBody>
      </p:sp>
      <p:sp>
        <p:nvSpPr>
          <p:cNvPr id="15" name="Slide Number Placeholder"/>
          <p:cNvSpPr>
            <a:spLocks noGrp="1"/>
          </p:cNvSpPr>
          <p:nvPr>
            <p:ph type="ftr" sz="quarter" idx="3"/>
          </p:nvPr>
        </p:nvSpPr>
        <p:spPr>
          <a:xfrm>
            <a:off x="8154831" y="6525344"/>
            <a:ext cx="734548" cy="230400"/>
          </a:xfrm>
          <a:prstGeom prst="rect">
            <a:avLst/>
          </a:prstGeom>
        </p:spPr>
        <p:txBody>
          <a:bodyPr lIns="0" tIns="0" rIns="18000" bIns="18000" anchor="ctr"/>
          <a:lstStyle>
            <a:lvl1pPr algn="ctr">
              <a:defRPr sz="1000">
                <a:solidFill>
                  <a:schemeClr val="accent2"/>
                </a:solidFill>
              </a:defRPr>
            </a:lvl1pPr>
          </a:lstStyle>
          <a:p>
            <a:pPr algn="r"/>
            <a:fld id="{F96A6800-FFF6-4ED7-8C1A-BE1D2596D2A3}" type="slidenum">
              <a:rPr lang="en-GB" smtClean="0"/>
              <a:pPr algn="r"/>
              <a:t>‹#›</a:t>
            </a:fld>
            <a:endParaRPr lang="en-GB" dirty="0"/>
          </a:p>
        </p:txBody>
      </p:sp>
      <p:sp>
        <p:nvSpPr>
          <p:cNvPr id="13" name="Text Placeholder 2"/>
          <p:cNvSpPr>
            <a:spLocks noGrp="1"/>
          </p:cNvSpPr>
          <p:nvPr>
            <p:ph type="body" idx="1" hasCustomPrompt="1"/>
          </p:nvPr>
        </p:nvSpPr>
        <p:spPr>
          <a:xfrm>
            <a:off x="245908" y="1684068"/>
            <a:ext cx="8649969"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0" fontAlgn="base" hangingPunct="0">
              <a:lnSpc>
                <a:spcPct val="120000"/>
              </a:lnSpc>
              <a:spcBef>
                <a:spcPct val="0"/>
              </a:spcBef>
              <a:spcAft>
                <a:spcPct val="0"/>
              </a:spcAft>
              <a:buClr>
                <a:srgbClr val="CC3300"/>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16" name="Text Placeholder 2"/>
          <p:cNvSpPr>
            <a:spLocks noGrp="1"/>
          </p:cNvSpPr>
          <p:nvPr>
            <p:ph type="body" idx="28" hasCustomPrompt="1"/>
          </p:nvPr>
        </p:nvSpPr>
        <p:spPr>
          <a:xfrm>
            <a:off x="245908" y="4091964"/>
            <a:ext cx="8649969"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0" fontAlgn="base" hangingPunct="0">
              <a:lnSpc>
                <a:spcPct val="120000"/>
              </a:lnSpc>
              <a:spcBef>
                <a:spcPct val="0"/>
              </a:spcBef>
              <a:spcAft>
                <a:spcPct val="0"/>
              </a:spcAft>
              <a:buClr>
                <a:srgbClr val="CC3300"/>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11" name="Text Placeholder 2"/>
          <p:cNvSpPr>
            <a:spLocks noGrp="1"/>
          </p:cNvSpPr>
          <p:nvPr>
            <p:ph type="body" idx="29" hasCustomPrompt="1"/>
          </p:nvPr>
        </p:nvSpPr>
        <p:spPr>
          <a:xfrm>
            <a:off x="251520" y="1988864"/>
            <a:ext cx="4256862" cy="216000"/>
          </a:xfrm>
          <a:prstGeom prst="callout1">
            <a:avLst>
              <a:gd name="adj1" fmla="val 100536"/>
              <a:gd name="adj2" fmla="val 99996"/>
              <a:gd name="adj3" fmla="val 100706"/>
              <a:gd name="adj4" fmla="val 0"/>
            </a:avLst>
          </a:prstGeom>
          <a:noFill/>
          <a:ln w="12700">
            <a:solidFill>
              <a:schemeClr val="accent2"/>
            </a:solidFill>
            <a:headEnd/>
            <a:tailEnd/>
          </a:ln>
        </p:spPr>
        <p:txBody>
          <a:bodyPr lIns="0" tIns="0" rIns="0" bIns="0" anchor="b" anchorCtr="1"/>
          <a:lstStyle>
            <a:lvl1pPr marL="0" indent="0" algn="ctr" defTabSz="815780" rtl="0" eaLnBrk="0" fontAlgn="base" hangingPunct="0">
              <a:lnSpc>
                <a:spcPct val="120000"/>
              </a:lnSpc>
              <a:spcBef>
                <a:spcPct val="0"/>
              </a:spcBef>
              <a:spcAft>
                <a:spcPct val="0"/>
              </a:spcAft>
              <a:buClr>
                <a:srgbClr val="CC3300"/>
              </a:buClr>
              <a:buNone/>
              <a:defRPr lang="en-US" sz="1000" b="1" kern="1200" baseline="0" dirty="0" smtClean="0">
                <a:ln>
                  <a:noFill/>
                </a:ln>
                <a:solidFill>
                  <a:schemeClr val="tx1"/>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12" name="Text Placeholder 2"/>
          <p:cNvSpPr>
            <a:spLocks noGrp="1"/>
          </p:cNvSpPr>
          <p:nvPr>
            <p:ph type="body" idx="30" hasCustomPrompt="1"/>
          </p:nvPr>
        </p:nvSpPr>
        <p:spPr>
          <a:xfrm>
            <a:off x="4632369" y="1988864"/>
            <a:ext cx="4256862" cy="216000"/>
          </a:xfrm>
          <a:prstGeom prst="callout1">
            <a:avLst>
              <a:gd name="adj1" fmla="val 100536"/>
              <a:gd name="adj2" fmla="val 99996"/>
              <a:gd name="adj3" fmla="val 100706"/>
              <a:gd name="adj4" fmla="val 0"/>
            </a:avLst>
          </a:prstGeom>
          <a:noFill/>
          <a:ln w="12700">
            <a:solidFill>
              <a:schemeClr val="accent2"/>
            </a:solidFill>
            <a:headEnd/>
            <a:tailEnd/>
          </a:ln>
        </p:spPr>
        <p:txBody>
          <a:bodyPr lIns="0" tIns="0" rIns="0" bIns="0" anchor="b" anchorCtr="1"/>
          <a:lstStyle>
            <a:lvl1pPr marL="0" indent="0" algn="ctr" defTabSz="815780" rtl="0" eaLnBrk="0" fontAlgn="base" hangingPunct="0">
              <a:lnSpc>
                <a:spcPct val="120000"/>
              </a:lnSpc>
              <a:spcBef>
                <a:spcPct val="0"/>
              </a:spcBef>
              <a:spcAft>
                <a:spcPct val="0"/>
              </a:spcAft>
              <a:buClr>
                <a:srgbClr val="CC3300"/>
              </a:buClr>
              <a:buNone/>
              <a:defRPr lang="en-US" sz="1000" b="1" kern="1200" baseline="0" dirty="0" smtClean="0">
                <a:ln>
                  <a:noFill/>
                </a:ln>
                <a:solidFill>
                  <a:schemeClr val="tx1"/>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17" name="Text Placeholder 2"/>
          <p:cNvSpPr>
            <a:spLocks noGrp="1"/>
          </p:cNvSpPr>
          <p:nvPr>
            <p:ph type="body" idx="31" hasCustomPrompt="1"/>
          </p:nvPr>
        </p:nvSpPr>
        <p:spPr>
          <a:xfrm>
            <a:off x="251520" y="4406522"/>
            <a:ext cx="4256862" cy="216000"/>
          </a:xfrm>
          <a:prstGeom prst="callout1">
            <a:avLst>
              <a:gd name="adj1" fmla="val 100536"/>
              <a:gd name="adj2" fmla="val 99996"/>
              <a:gd name="adj3" fmla="val 100706"/>
              <a:gd name="adj4" fmla="val 0"/>
            </a:avLst>
          </a:prstGeom>
          <a:noFill/>
          <a:ln w="12700">
            <a:solidFill>
              <a:schemeClr val="accent2"/>
            </a:solidFill>
            <a:headEnd/>
            <a:tailEnd/>
          </a:ln>
        </p:spPr>
        <p:txBody>
          <a:bodyPr lIns="0" tIns="0" rIns="0" bIns="0" anchor="b" anchorCtr="1"/>
          <a:lstStyle>
            <a:lvl1pPr marL="0" indent="0" algn="ctr" defTabSz="815780" rtl="0" eaLnBrk="0" fontAlgn="base" hangingPunct="0">
              <a:lnSpc>
                <a:spcPct val="120000"/>
              </a:lnSpc>
              <a:spcBef>
                <a:spcPct val="0"/>
              </a:spcBef>
              <a:spcAft>
                <a:spcPct val="0"/>
              </a:spcAft>
              <a:buClr>
                <a:srgbClr val="CC3300"/>
              </a:buClr>
              <a:buNone/>
              <a:defRPr lang="en-US" sz="1000" b="1" kern="1200" baseline="0" dirty="0" smtClean="0">
                <a:ln>
                  <a:noFill/>
                </a:ln>
                <a:solidFill>
                  <a:schemeClr val="tx1"/>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19" name="Text Placeholder 2"/>
          <p:cNvSpPr>
            <a:spLocks noGrp="1"/>
          </p:cNvSpPr>
          <p:nvPr>
            <p:ph type="body" idx="32" hasCustomPrompt="1"/>
          </p:nvPr>
        </p:nvSpPr>
        <p:spPr>
          <a:xfrm>
            <a:off x="4632369" y="4406522"/>
            <a:ext cx="4256862" cy="216000"/>
          </a:xfrm>
          <a:prstGeom prst="callout1">
            <a:avLst>
              <a:gd name="adj1" fmla="val 100536"/>
              <a:gd name="adj2" fmla="val 99996"/>
              <a:gd name="adj3" fmla="val 100706"/>
              <a:gd name="adj4" fmla="val 0"/>
            </a:avLst>
          </a:prstGeom>
          <a:noFill/>
          <a:ln w="12700">
            <a:solidFill>
              <a:schemeClr val="accent2"/>
            </a:solidFill>
            <a:headEnd/>
            <a:tailEnd/>
          </a:ln>
        </p:spPr>
        <p:txBody>
          <a:bodyPr lIns="0" tIns="0" rIns="0" bIns="0" anchor="b" anchorCtr="1"/>
          <a:lstStyle>
            <a:lvl1pPr marL="0" indent="0" algn="ctr" defTabSz="815780" rtl="0" eaLnBrk="0" fontAlgn="base" hangingPunct="0">
              <a:lnSpc>
                <a:spcPct val="120000"/>
              </a:lnSpc>
              <a:spcBef>
                <a:spcPct val="0"/>
              </a:spcBef>
              <a:spcAft>
                <a:spcPct val="0"/>
              </a:spcAft>
              <a:buClr>
                <a:srgbClr val="CC3300"/>
              </a:buClr>
              <a:buNone/>
              <a:defRPr lang="en-US" sz="1000" b="1" kern="1200" baseline="0" dirty="0" smtClean="0">
                <a:ln>
                  <a:noFill/>
                </a:ln>
                <a:solidFill>
                  <a:schemeClr val="tx1"/>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20" name="Slide Header Placeholder"/>
          <p:cNvSpPr>
            <a:spLocks noGrp="1"/>
          </p:cNvSpPr>
          <p:nvPr>
            <p:ph type="title" hasCustomPrompt="1"/>
          </p:nvPr>
        </p:nvSpPr>
        <p:spPr>
          <a:xfrm>
            <a:off x="1897200" y="58138"/>
            <a:ext cx="5554800" cy="720000"/>
          </a:xfrm>
          <a:prstGeom prst="rect">
            <a:avLst/>
          </a:prstGeom>
        </p:spPr>
        <p:txBody>
          <a:bodyPr lIns="0" tIns="0" rIns="0" bIns="0" anchor="b" anchorCtr="0"/>
          <a:lstStyle>
            <a:lvl1pPr algn="l" defTabSz="957263" rtl="0" eaLnBrk="1" fontAlgn="base" hangingPunct="1">
              <a:lnSpc>
                <a:spcPct val="120000"/>
              </a:lnSpc>
              <a:spcBef>
                <a:spcPct val="0"/>
              </a:spcBef>
              <a:spcAft>
                <a:spcPct val="0"/>
              </a:spcAft>
              <a:defRPr lang="en-GB" sz="1800" b="1" baseline="0" dirty="0">
                <a:solidFill>
                  <a:schemeClr val="tx1"/>
                </a:solidFill>
                <a:latin typeface="+mj-lt"/>
                <a:ea typeface="MS PGothic" pitchFamily="34" charset="-128"/>
                <a:cs typeface="Arial Unicode MS" pitchFamily="34" charset="-128"/>
              </a:defRPr>
            </a:lvl1pPr>
          </a:lstStyle>
          <a:p>
            <a:r>
              <a:rPr lang="en-GB" dirty="0"/>
              <a:t>Main text</a:t>
            </a:r>
          </a:p>
        </p:txBody>
      </p:sp>
      <p:sp>
        <p:nvSpPr>
          <p:cNvPr id="18" name="Text Placeholder 11"/>
          <p:cNvSpPr>
            <a:spLocks noGrp="1"/>
          </p:cNvSpPr>
          <p:nvPr>
            <p:ph type="body" sz="quarter" idx="15" hasCustomPrompt="1"/>
          </p:nvPr>
        </p:nvSpPr>
        <p:spPr>
          <a:xfrm>
            <a:off x="245908" y="1051200"/>
            <a:ext cx="8649969" cy="576000"/>
          </a:xfrm>
          <a:prstGeom prst="rect">
            <a:avLst/>
          </a:prstGeom>
        </p:spPr>
        <p:txBody>
          <a:bodyPr lIns="0" tIns="0" rIns="0" bIns="0"/>
          <a:lstStyle>
            <a:lvl1pPr>
              <a:lnSpc>
                <a:spcPct val="112000"/>
              </a:lnSpc>
              <a:spcBef>
                <a:spcPts val="0"/>
              </a:spcBef>
              <a:spcAft>
                <a:spcPts val="0"/>
              </a:spcAft>
              <a:defRPr sz="1400" b="1" baseline="0">
                <a:latin typeface="+mj-lt"/>
                <a:ea typeface="MS PGothic" pitchFamily="34" charset="-128"/>
              </a:defRPr>
            </a:lvl1pPr>
          </a:lstStyle>
          <a:p>
            <a:pPr lvl="0"/>
            <a:r>
              <a:rPr lang="en-US" dirty="0"/>
              <a:t>Subheading text (optional)</a:t>
            </a:r>
            <a:br>
              <a:rPr lang="en-US" dirty="0"/>
            </a:br>
            <a:r>
              <a:rPr lang="en-US" dirty="0"/>
              <a:t>Subheading text (optional)</a:t>
            </a: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Content 27">
    <p:spTree>
      <p:nvGrpSpPr>
        <p:cNvPr id="1" name=""/>
        <p:cNvGrpSpPr/>
        <p:nvPr/>
      </p:nvGrpSpPr>
      <p:grpSpPr>
        <a:xfrm>
          <a:off x="0" y="0"/>
          <a:ext cx="0" cy="0"/>
          <a:chOff x="0" y="0"/>
          <a:chExt cx="0" cy="0"/>
        </a:xfrm>
      </p:grpSpPr>
      <p:sp>
        <p:nvSpPr>
          <p:cNvPr id="25" name="Subheader Placeholder"/>
          <p:cNvSpPr>
            <a:spLocks noGrp="1"/>
          </p:cNvSpPr>
          <p:nvPr>
            <p:ph type="body" sz="quarter" idx="14" hasCustomPrompt="1"/>
          </p:nvPr>
        </p:nvSpPr>
        <p:spPr>
          <a:xfrm>
            <a:off x="245908" y="6525344"/>
            <a:ext cx="7908923" cy="231856"/>
          </a:xfrm>
          <a:prstGeom prst="rect">
            <a:avLst/>
          </a:prstGeom>
        </p:spPr>
        <p:txBody>
          <a:bodyPr lIns="0" tIns="0" rIns="0" bIns="0" anchor="b" anchorCtr="0"/>
          <a:lstStyle>
            <a:lvl1pPr marL="228600" indent="-228600">
              <a:spcBef>
                <a:spcPts val="0"/>
              </a:spcBef>
              <a:spcAft>
                <a:spcPts val="0"/>
              </a:spcAft>
              <a:buClrTx/>
              <a:buFontTx/>
              <a:buNone/>
              <a:defRPr lang="en-GB" sz="700" i="1" baseline="0" dirty="0" smtClean="0">
                <a:solidFill>
                  <a:schemeClr val="tx1"/>
                </a:solidFill>
                <a:latin typeface="+mn-lt"/>
                <a:ea typeface="MS PGothic" pitchFamily="34" charset="-128"/>
                <a:cs typeface="Arial Unicode MS" pitchFamily="34" charset="-128"/>
              </a:defRPr>
            </a:lvl1pPr>
          </a:lstStyle>
          <a:p>
            <a:pPr marL="228600" lvl="0" indent="-228600" algn="l" defTabSz="957263" rtl="0" eaLnBrk="1" fontAlgn="base" hangingPunct="1">
              <a:lnSpc>
                <a:spcPct val="120000"/>
              </a:lnSpc>
              <a:spcBef>
                <a:spcPts val="0"/>
              </a:spcBef>
              <a:spcAft>
                <a:spcPts val="0"/>
              </a:spcAft>
              <a:buClrTx/>
              <a:buFontTx/>
              <a:buNone/>
            </a:pPr>
            <a:r>
              <a:rPr lang="en-GB" dirty="0"/>
              <a:t>Source / Disclaimer / Annotations: </a:t>
            </a:r>
          </a:p>
        </p:txBody>
      </p:sp>
      <p:sp>
        <p:nvSpPr>
          <p:cNvPr id="41" name="Content Placeholder 3"/>
          <p:cNvSpPr>
            <a:spLocks noGrp="1"/>
          </p:cNvSpPr>
          <p:nvPr>
            <p:ph sz="half" idx="39" hasCustomPrompt="1"/>
          </p:nvPr>
        </p:nvSpPr>
        <p:spPr>
          <a:xfrm>
            <a:off x="245907" y="2187104"/>
            <a:ext cx="2791385" cy="1800000"/>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42" name="Content Placeholder 3"/>
          <p:cNvSpPr>
            <a:spLocks noGrp="1"/>
          </p:cNvSpPr>
          <p:nvPr>
            <p:ph sz="half" idx="40" hasCustomPrompt="1"/>
          </p:nvPr>
        </p:nvSpPr>
        <p:spPr>
          <a:xfrm>
            <a:off x="6101169" y="2187104"/>
            <a:ext cx="2791385" cy="1800000"/>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43" name="Content Placeholder 3"/>
          <p:cNvSpPr>
            <a:spLocks noGrp="1"/>
          </p:cNvSpPr>
          <p:nvPr>
            <p:ph sz="half" idx="41" hasCustomPrompt="1"/>
          </p:nvPr>
        </p:nvSpPr>
        <p:spPr>
          <a:xfrm>
            <a:off x="3175200" y="2187104"/>
            <a:ext cx="2791385" cy="1800000"/>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21" name="Slide Number Placeholder"/>
          <p:cNvSpPr>
            <a:spLocks noGrp="1"/>
          </p:cNvSpPr>
          <p:nvPr>
            <p:ph type="ftr" sz="quarter" idx="3"/>
          </p:nvPr>
        </p:nvSpPr>
        <p:spPr>
          <a:xfrm>
            <a:off x="8154831" y="6525344"/>
            <a:ext cx="734548" cy="230400"/>
          </a:xfrm>
          <a:prstGeom prst="rect">
            <a:avLst/>
          </a:prstGeom>
        </p:spPr>
        <p:txBody>
          <a:bodyPr lIns="0" tIns="0" rIns="18000" bIns="18000" anchor="ctr"/>
          <a:lstStyle>
            <a:lvl1pPr algn="ctr">
              <a:defRPr sz="1000">
                <a:solidFill>
                  <a:schemeClr val="accent2"/>
                </a:solidFill>
              </a:defRPr>
            </a:lvl1pPr>
          </a:lstStyle>
          <a:p>
            <a:pPr algn="r"/>
            <a:fld id="{F96A6800-FFF6-4ED7-8C1A-BE1D2596D2A3}" type="slidenum">
              <a:rPr lang="en-GB" smtClean="0"/>
              <a:pPr algn="r"/>
              <a:t>‹#›</a:t>
            </a:fld>
            <a:endParaRPr lang="en-GB" dirty="0"/>
          </a:p>
        </p:txBody>
      </p:sp>
      <p:sp>
        <p:nvSpPr>
          <p:cNvPr id="36" name="Text Placeholder 2"/>
          <p:cNvSpPr>
            <a:spLocks noGrp="1"/>
          </p:cNvSpPr>
          <p:nvPr>
            <p:ph type="body" idx="1" hasCustomPrompt="1"/>
          </p:nvPr>
        </p:nvSpPr>
        <p:spPr>
          <a:xfrm>
            <a:off x="245908" y="1684068"/>
            <a:ext cx="8649969"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40" name="Text Placeholder 2"/>
          <p:cNvSpPr>
            <a:spLocks noGrp="1"/>
          </p:cNvSpPr>
          <p:nvPr>
            <p:ph type="body" idx="44" hasCustomPrompt="1"/>
          </p:nvPr>
        </p:nvSpPr>
        <p:spPr>
          <a:xfrm>
            <a:off x="245907" y="1978598"/>
            <a:ext cx="2791385" cy="216000"/>
          </a:xfrm>
          <a:prstGeom prst="callout1">
            <a:avLst>
              <a:gd name="adj1" fmla="val 100536"/>
              <a:gd name="adj2" fmla="val 99996"/>
              <a:gd name="adj3" fmla="val 100706"/>
              <a:gd name="adj4" fmla="val 0"/>
            </a:avLst>
          </a:prstGeom>
          <a:noFill/>
          <a:ln w="12700">
            <a:solidFill>
              <a:schemeClr val="accent2"/>
            </a:solidFill>
            <a:headEnd/>
            <a:tailEnd/>
          </a:ln>
        </p:spPr>
        <p:txBody>
          <a:bodyPr lIns="0" tIns="0" rIns="0" bIns="0" anchor="b" anchorCtr="1"/>
          <a:lstStyle>
            <a:lvl1pPr marL="0" indent="0" algn="ctr" defTabSz="815780" rtl="0" eaLnBrk="1" fontAlgn="base" hangingPunct="1">
              <a:lnSpc>
                <a:spcPct val="120000"/>
              </a:lnSpc>
              <a:spcBef>
                <a:spcPts val="200"/>
              </a:spcBef>
              <a:spcAft>
                <a:spcPts val="200"/>
              </a:spcAft>
              <a:buClr>
                <a:schemeClr val="accent1"/>
              </a:buClr>
              <a:buNone/>
              <a:defRPr lang="en-US" sz="1000" b="1" kern="1200" baseline="0" dirty="0" smtClean="0">
                <a:ln>
                  <a:noFill/>
                </a:ln>
                <a:solidFill>
                  <a:schemeClr val="tx1"/>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44" name="Text Placeholder 2"/>
          <p:cNvSpPr>
            <a:spLocks noGrp="1"/>
          </p:cNvSpPr>
          <p:nvPr>
            <p:ph type="body" idx="45" hasCustomPrompt="1"/>
          </p:nvPr>
        </p:nvSpPr>
        <p:spPr>
          <a:xfrm>
            <a:off x="3176175" y="1978598"/>
            <a:ext cx="2791385" cy="216000"/>
          </a:xfrm>
          <a:prstGeom prst="callout1">
            <a:avLst>
              <a:gd name="adj1" fmla="val 100536"/>
              <a:gd name="adj2" fmla="val 99996"/>
              <a:gd name="adj3" fmla="val 100706"/>
              <a:gd name="adj4" fmla="val 0"/>
            </a:avLst>
          </a:prstGeom>
          <a:noFill/>
          <a:ln w="12700">
            <a:solidFill>
              <a:schemeClr val="accent2"/>
            </a:solidFill>
            <a:headEnd/>
            <a:tailEnd/>
          </a:ln>
        </p:spPr>
        <p:txBody>
          <a:bodyPr lIns="0" tIns="0" rIns="0" bIns="0" anchor="b" anchorCtr="1"/>
          <a:lstStyle>
            <a:lvl1pPr marL="0" indent="0" algn="ctr" defTabSz="815780" rtl="0" eaLnBrk="1" fontAlgn="base" hangingPunct="1">
              <a:lnSpc>
                <a:spcPct val="120000"/>
              </a:lnSpc>
              <a:spcBef>
                <a:spcPts val="200"/>
              </a:spcBef>
              <a:spcAft>
                <a:spcPts val="200"/>
              </a:spcAft>
              <a:buClr>
                <a:schemeClr val="accent1"/>
              </a:buClr>
              <a:buNone/>
              <a:defRPr lang="en-US" sz="1000" b="1" kern="1200" baseline="0" dirty="0" smtClean="0">
                <a:ln>
                  <a:noFill/>
                </a:ln>
                <a:solidFill>
                  <a:schemeClr val="tx1"/>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45" name="Text Placeholder 2"/>
          <p:cNvSpPr>
            <a:spLocks noGrp="1"/>
          </p:cNvSpPr>
          <p:nvPr>
            <p:ph type="body" idx="46" hasCustomPrompt="1"/>
          </p:nvPr>
        </p:nvSpPr>
        <p:spPr>
          <a:xfrm>
            <a:off x="6101169" y="1978598"/>
            <a:ext cx="2791385" cy="216000"/>
          </a:xfrm>
          <a:prstGeom prst="callout1">
            <a:avLst>
              <a:gd name="adj1" fmla="val 100536"/>
              <a:gd name="adj2" fmla="val 99996"/>
              <a:gd name="adj3" fmla="val 100706"/>
              <a:gd name="adj4" fmla="val 0"/>
            </a:avLst>
          </a:prstGeom>
          <a:noFill/>
          <a:ln w="12700">
            <a:solidFill>
              <a:schemeClr val="accent2"/>
            </a:solidFill>
            <a:headEnd/>
            <a:tailEnd/>
          </a:ln>
        </p:spPr>
        <p:txBody>
          <a:bodyPr lIns="0" tIns="0" rIns="0" bIns="0" anchor="b" anchorCtr="1"/>
          <a:lstStyle>
            <a:lvl1pPr marL="0" indent="0" algn="ctr" defTabSz="815780" rtl="0" eaLnBrk="1" fontAlgn="base" hangingPunct="1">
              <a:lnSpc>
                <a:spcPct val="120000"/>
              </a:lnSpc>
              <a:spcBef>
                <a:spcPts val="200"/>
              </a:spcBef>
              <a:spcAft>
                <a:spcPts val="200"/>
              </a:spcAft>
              <a:buClr>
                <a:schemeClr val="accent1"/>
              </a:buClr>
              <a:buNone/>
              <a:defRPr lang="en-US" sz="1000" b="1" kern="1200" baseline="0" dirty="0" smtClean="0">
                <a:ln>
                  <a:noFill/>
                </a:ln>
                <a:solidFill>
                  <a:schemeClr val="tx1"/>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14" name="Content Placeholder 3"/>
          <p:cNvSpPr>
            <a:spLocks noGrp="1"/>
          </p:cNvSpPr>
          <p:nvPr>
            <p:ph sz="half" idx="47" hasCustomPrompt="1"/>
          </p:nvPr>
        </p:nvSpPr>
        <p:spPr>
          <a:xfrm>
            <a:off x="245907" y="4653336"/>
            <a:ext cx="2791385" cy="1800000"/>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15" name="Content Placeholder 3"/>
          <p:cNvSpPr>
            <a:spLocks noGrp="1"/>
          </p:cNvSpPr>
          <p:nvPr>
            <p:ph sz="half" idx="48" hasCustomPrompt="1"/>
          </p:nvPr>
        </p:nvSpPr>
        <p:spPr>
          <a:xfrm>
            <a:off x="6101169" y="4653336"/>
            <a:ext cx="2791385" cy="1800000"/>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16" name="Content Placeholder 3"/>
          <p:cNvSpPr>
            <a:spLocks noGrp="1"/>
          </p:cNvSpPr>
          <p:nvPr>
            <p:ph sz="half" idx="49" hasCustomPrompt="1"/>
          </p:nvPr>
        </p:nvSpPr>
        <p:spPr>
          <a:xfrm>
            <a:off x="3175200" y="4653336"/>
            <a:ext cx="2791385" cy="1800000"/>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17" name="Text Placeholder 2"/>
          <p:cNvSpPr>
            <a:spLocks noGrp="1"/>
          </p:cNvSpPr>
          <p:nvPr>
            <p:ph type="body" idx="50" hasCustomPrompt="1"/>
          </p:nvPr>
        </p:nvSpPr>
        <p:spPr>
          <a:xfrm>
            <a:off x="245908" y="4150300"/>
            <a:ext cx="8649969"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19" name="Text Placeholder 2"/>
          <p:cNvSpPr>
            <a:spLocks noGrp="1"/>
          </p:cNvSpPr>
          <p:nvPr>
            <p:ph type="body" idx="51" hasCustomPrompt="1"/>
          </p:nvPr>
        </p:nvSpPr>
        <p:spPr>
          <a:xfrm>
            <a:off x="245907" y="4444830"/>
            <a:ext cx="2791385" cy="216000"/>
          </a:xfrm>
          <a:prstGeom prst="callout1">
            <a:avLst>
              <a:gd name="adj1" fmla="val 100536"/>
              <a:gd name="adj2" fmla="val 99996"/>
              <a:gd name="adj3" fmla="val 100706"/>
              <a:gd name="adj4" fmla="val 0"/>
            </a:avLst>
          </a:prstGeom>
          <a:noFill/>
          <a:ln w="12700">
            <a:solidFill>
              <a:schemeClr val="accent2"/>
            </a:solidFill>
            <a:headEnd/>
            <a:tailEnd/>
          </a:ln>
        </p:spPr>
        <p:txBody>
          <a:bodyPr lIns="0" tIns="0" rIns="0" bIns="0" anchor="b" anchorCtr="1"/>
          <a:lstStyle>
            <a:lvl1pPr marL="0" indent="0" algn="ctr" defTabSz="815780" rtl="0" eaLnBrk="1" fontAlgn="base" hangingPunct="1">
              <a:lnSpc>
                <a:spcPct val="120000"/>
              </a:lnSpc>
              <a:spcBef>
                <a:spcPts val="200"/>
              </a:spcBef>
              <a:spcAft>
                <a:spcPts val="200"/>
              </a:spcAft>
              <a:buClr>
                <a:schemeClr val="accent1"/>
              </a:buClr>
              <a:buNone/>
              <a:defRPr lang="en-US" sz="1000" b="1" kern="1200" baseline="0" dirty="0" smtClean="0">
                <a:ln>
                  <a:noFill/>
                </a:ln>
                <a:solidFill>
                  <a:schemeClr val="tx1"/>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20" name="Text Placeholder 2"/>
          <p:cNvSpPr>
            <a:spLocks noGrp="1"/>
          </p:cNvSpPr>
          <p:nvPr>
            <p:ph type="body" idx="52" hasCustomPrompt="1"/>
          </p:nvPr>
        </p:nvSpPr>
        <p:spPr>
          <a:xfrm>
            <a:off x="3176175" y="4444830"/>
            <a:ext cx="2791385" cy="216000"/>
          </a:xfrm>
          <a:prstGeom prst="callout1">
            <a:avLst>
              <a:gd name="adj1" fmla="val 100536"/>
              <a:gd name="adj2" fmla="val 99996"/>
              <a:gd name="adj3" fmla="val 100706"/>
              <a:gd name="adj4" fmla="val 0"/>
            </a:avLst>
          </a:prstGeom>
          <a:noFill/>
          <a:ln w="12700">
            <a:solidFill>
              <a:schemeClr val="accent2"/>
            </a:solidFill>
            <a:headEnd/>
            <a:tailEnd/>
          </a:ln>
        </p:spPr>
        <p:txBody>
          <a:bodyPr lIns="0" tIns="0" rIns="0" bIns="0" anchor="b" anchorCtr="1"/>
          <a:lstStyle>
            <a:lvl1pPr marL="0" indent="0" algn="ctr" defTabSz="815780" rtl="0" eaLnBrk="1" fontAlgn="base" hangingPunct="1">
              <a:lnSpc>
                <a:spcPct val="120000"/>
              </a:lnSpc>
              <a:spcBef>
                <a:spcPts val="200"/>
              </a:spcBef>
              <a:spcAft>
                <a:spcPts val="200"/>
              </a:spcAft>
              <a:buClr>
                <a:schemeClr val="accent1"/>
              </a:buClr>
              <a:buNone/>
              <a:defRPr lang="en-US" sz="1000" b="1" kern="1200" baseline="0" dirty="0" smtClean="0">
                <a:ln>
                  <a:noFill/>
                </a:ln>
                <a:solidFill>
                  <a:schemeClr val="tx1"/>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22" name="Text Placeholder 2"/>
          <p:cNvSpPr>
            <a:spLocks noGrp="1"/>
          </p:cNvSpPr>
          <p:nvPr>
            <p:ph type="body" idx="53" hasCustomPrompt="1"/>
          </p:nvPr>
        </p:nvSpPr>
        <p:spPr>
          <a:xfrm>
            <a:off x="6101169" y="4444830"/>
            <a:ext cx="2791385" cy="216000"/>
          </a:xfrm>
          <a:prstGeom prst="callout1">
            <a:avLst>
              <a:gd name="adj1" fmla="val 100536"/>
              <a:gd name="adj2" fmla="val 99996"/>
              <a:gd name="adj3" fmla="val 100706"/>
              <a:gd name="adj4" fmla="val 0"/>
            </a:avLst>
          </a:prstGeom>
          <a:noFill/>
          <a:ln w="12700">
            <a:solidFill>
              <a:schemeClr val="accent2"/>
            </a:solidFill>
            <a:headEnd/>
            <a:tailEnd/>
          </a:ln>
        </p:spPr>
        <p:txBody>
          <a:bodyPr lIns="0" tIns="0" rIns="0" bIns="0" anchor="b" anchorCtr="1"/>
          <a:lstStyle>
            <a:lvl1pPr marL="0" indent="0" algn="ctr" defTabSz="815780" rtl="0" eaLnBrk="1" fontAlgn="base" hangingPunct="1">
              <a:lnSpc>
                <a:spcPct val="120000"/>
              </a:lnSpc>
              <a:spcBef>
                <a:spcPts val="200"/>
              </a:spcBef>
              <a:spcAft>
                <a:spcPts val="200"/>
              </a:spcAft>
              <a:buClr>
                <a:schemeClr val="accent1"/>
              </a:buClr>
              <a:buNone/>
              <a:defRPr lang="en-US" sz="1000" b="1" kern="1200" baseline="0" dirty="0" smtClean="0">
                <a:ln>
                  <a:noFill/>
                </a:ln>
                <a:solidFill>
                  <a:schemeClr val="tx1"/>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26" name="Slide Header Placeholder"/>
          <p:cNvSpPr>
            <a:spLocks noGrp="1"/>
          </p:cNvSpPr>
          <p:nvPr>
            <p:ph type="title" hasCustomPrompt="1"/>
          </p:nvPr>
        </p:nvSpPr>
        <p:spPr>
          <a:xfrm>
            <a:off x="1897200" y="58138"/>
            <a:ext cx="5554800" cy="720000"/>
          </a:xfrm>
          <a:prstGeom prst="rect">
            <a:avLst/>
          </a:prstGeom>
        </p:spPr>
        <p:txBody>
          <a:bodyPr lIns="0" tIns="0" rIns="0" bIns="0" anchor="b" anchorCtr="0"/>
          <a:lstStyle>
            <a:lvl1pPr algn="l" defTabSz="957263" rtl="0" eaLnBrk="1" fontAlgn="base" hangingPunct="1">
              <a:lnSpc>
                <a:spcPct val="120000"/>
              </a:lnSpc>
              <a:spcBef>
                <a:spcPct val="0"/>
              </a:spcBef>
              <a:spcAft>
                <a:spcPct val="0"/>
              </a:spcAft>
              <a:defRPr lang="en-GB" sz="1800" b="1" baseline="0" dirty="0">
                <a:solidFill>
                  <a:schemeClr val="tx1"/>
                </a:solidFill>
                <a:latin typeface="+mj-lt"/>
                <a:ea typeface="MS PGothic" pitchFamily="34" charset="-128"/>
                <a:cs typeface="Arial Unicode MS" pitchFamily="34" charset="-128"/>
              </a:defRPr>
            </a:lvl1pPr>
          </a:lstStyle>
          <a:p>
            <a:r>
              <a:rPr lang="en-GB" dirty="0"/>
              <a:t>Main text</a:t>
            </a:r>
          </a:p>
        </p:txBody>
      </p:sp>
      <p:sp>
        <p:nvSpPr>
          <p:cNvPr id="23" name="Text Placeholder 11"/>
          <p:cNvSpPr>
            <a:spLocks noGrp="1"/>
          </p:cNvSpPr>
          <p:nvPr>
            <p:ph type="body" sz="quarter" idx="15" hasCustomPrompt="1"/>
          </p:nvPr>
        </p:nvSpPr>
        <p:spPr>
          <a:xfrm>
            <a:off x="245908" y="1051200"/>
            <a:ext cx="8649969" cy="576000"/>
          </a:xfrm>
          <a:prstGeom prst="rect">
            <a:avLst/>
          </a:prstGeom>
        </p:spPr>
        <p:txBody>
          <a:bodyPr lIns="0" tIns="0" rIns="0" bIns="0"/>
          <a:lstStyle>
            <a:lvl1pPr>
              <a:lnSpc>
                <a:spcPct val="112000"/>
              </a:lnSpc>
              <a:spcBef>
                <a:spcPts val="0"/>
              </a:spcBef>
              <a:spcAft>
                <a:spcPts val="0"/>
              </a:spcAft>
              <a:defRPr sz="1400" b="1" baseline="0">
                <a:latin typeface="+mj-lt"/>
                <a:ea typeface="MS PGothic" pitchFamily="34" charset="-128"/>
              </a:defRPr>
            </a:lvl1pPr>
          </a:lstStyle>
          <a:p>
            <a:pPr lvl="0"/>
            <a:r>
              <a:rPr lang="en-US" dirty="0"/>
              <a:t>Subheading text (optional)</a:t>
            </a:r>
            <a:br>
              <a:rPr lang="en-US" dirty="0"/>
            </a:br>
            <a:r>
              <a:rPr lang="en-US" dirty="0"/>
              <a:t>Subheading text (optional)</a:t>
            </a: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Content 28">
    <p:spTree>
      <p:nvGrpSpPr>
        <p:cNvPr id="1" name=""/>
        <p:cNvGrpSpPr/>
        <p:nvPr/>
      </p:nvGrpSpPr>
      <p:grpSpPr>
        <a:xfrm>
          <a:off x="0" y="0"/>
          <a:ext cx="0" cy="0"/>
          <a:chOff x="0" y="0"/>
          <a:chExt cx="0" cy="0"/>
        </a:xfrm>
      </p:grpSpPr>
      <p:sp>
        <p:nvSpPr>
          <p:cNvPr id="26" name="Subheader Placeholder"/>
          <p:cNvSpPr>
            <a:spLocks noGrp="1"/>
          </p:cNvSpPr>
          <p:nvPr>
            <p:ph type="body" sz="quarter" idx="14" hasCustomPrompt="1"/>
          </p:nvPr>
        </p:nvSpPr>
        <p:spPr>
          <a:xfrm>
            <a:off x="245908" y="6525344"/>
            <a:ext cx="7908923" cy="231856"/>
          </a:xfrm>
          <a:prstGeom prst="rect">
            <a:avLst/>
          </a:prstGeom>
        </p:spPr>
        <p:txBody>
          <a:bodyPr lIns="0" tIns="0" rIns="0" bIns="0" anchor="b" anchorCtr="0"/>
          <a:lstStyle>
            <a:lvl1pPr marL="228600" indent="-228600">
              <a:spcBef>
                <a:spcPts val="0"/>
              </a:spcBef>
              <a:spcAft>
                <a:spcPts val="0"/>
              </a:spcAft>
              <a:buClrTx/>
              <a:buFontTx/>
              <a:buNone/>
              <a:defRPr lang="en-GB" sz="700" i="1" baseline="0" dirty="0" smtClean="0">
                <a:solidFill>
                  <a:schemeClr val="tx1"/>
                </a:solidFill>
                <a:latin typeface="+mn-lt"/>
                <a:ea typeface="MS PGothic" pitchFamily="34" charset="-128"/>
                <a:cs typeface="Arial Unicode MS" pitchFamily="34" charset="-128"/>
              </a:defRPr>
            </a:lvl1pPr>
          </a:lstStyle>
          <a:p>
            <a:pPr marL="228600" lvl="0" indent="-228600" algn="l" defTabSz="957263" rtl="0" eaLnBrk="1" fontAlgn="base" hangingPunct="1">
              <a:lnSpc>
                <a:spcPct val="120000"/>
              </a:lnSpc>
              <a:spcBef>
                <a:spcPts val="0"/>
              </a:spcBef>
              <a:spcAft>
                <a:spcPts val="0"/>
              </a:spcAft>
              <a:buClrTx/>
              <a:buFontTx/>
              <a:buNone/>
            </a:pPr>
            <a:r>
              <a:rPr lang="en-GB" dirty="0"/>
              <a:t>Source / Disclaimer / Annotations: </a:t>
            </a:r>
          </a:p>
        </p:txBody>
      </p:sp>
      <p:sp>
        <p:nvSpPr>
          <p:cNvPr id="23" name="Content Placeholder 3"/>
          <p:cNvSpPr>
            <a:spLocks noGrp="1"/>
          </p:cNvSpPr>
          <p:nvPr>
            <p:ph sz="half" idx="53" hasCustomPrompt="1"/>
          </p:nvPr>
        </p:nvSpPr>
        <p:spPr>
          <a:xfrm>
            <a:off x="245908" y="2185814"/>
            <a:ext cx="2060308" cy="1800000"/>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28" name="Content Placeholder 3"/>
          <p:cNvSpPr>
            <a:spLocks noGrp="1"/>
          </p:cNvSpPr>
          <p:nvPr>
            <p:ph sz="half" idx="54" hasCustomPrompt="1"/>
          </p:nvPr>
        </p:nvSpPr>
        <p:spPr>
          <a:xfrm>
            <a:off x="2445784" y="2185814"/>
            <a:ext cx="2060308" cy="1800000"/>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33" name="Content Placeholder 3"/>
          <p:cNvSpPr>
            <a:spLocks noGrp="1"/>
          </p:cNvSpPr>
          <p:nvPr>
            <p:ph sz="half" idx="55" hasCustomPrompt="1"/>
          </p:nvPr>
        </p:nvSpPr>
        <p:spPr>
          <a:xfrm>
            <a:off x="4639015" y="2185814"/>
            <a:ext cx="2060308" cy="1800000"/>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34" name="Content Placeholder 3"/>
          <p:cNvSpPr>
            <a:spLocks noGrp="1"/>
          </p:cNvSpPr>
          <p:nvPr>
            <p:ph sz="half" idx="56" hasCustomPrompt="1"/>
          </p:nvPr>
        </p:nvSpPr>
        <p:spPr>
          <a:xfrm>
            <a:off x="6832246" y="2185814"/>
            <a:ext cx="2060308" cy="1800000"/>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18" name="Slide Number Placeholder"/>
          <p:cNvSpPr>
            <a:spLocks noGrp="1"/>
          </p:cNvSpPr>
          <p:nvPr>
            <p:ph type="ftr" sz="quarter" idx="3"/>
          </p:nvPr>
        </p:nvSpPr>
        <p:spPr>
          <a:xfrm>
            <a:off x="8154831" y="6525344"/>
            <a:ext cx="734548" cy="230400"/>
          </a:xfrm>
          <a:prstGeom prst="rect">
            <a:avLst/>
          </a:prstGeom>
        </p:spPr>
        <p:txBody>
          <a:bodyPr lIns="0" tIns="0" rIns="18000" bIns="18000" anchor="ctr"/>
          <a:lstStyle>
            <a:lvl1pPr algn="ctr">
              <a:defRPr sz="1000">
                <a:solidFill>
                  <a:schemeClr val="accent2"/>
                </a:solidFill>
              </a:defRPr>
            </a:lvl1pPr>
          </a:lstStyle>
          <a:p>
            <a:pPr algn="r"/>
            <a:fld id="{F96A6800-FFF6-4ED7-8C1A-BE1D2596D2A3}" type="slidenum">
              <a:rPr lang="en-GB" smtClean="0"/>
              <a:pPr algn="r"/>
              <a:t>‹#›</a:t>
            </a:fld>
            <a:endParaRPr lang="en-GB" dirty="0"/>
          </a:p>
        </p:txBody>
      </p:sp>
      <p:sp>
        <p:nvSpPr>
          <p:cNvPr id="35" name="Text Placeholder 2"/>
          <p:cNvSpPr>
            <a:spLocks noGrp="1"/>
          </p:cNvSpPr>
          <p:nvPr>
            <p:ph type="body" idx="1" hasCustomPrompt="1"/>
          </p:nvPr>
        </p:nvSpPr>
        <p:spPr>
          <a:xfrm>
            <a:off x="245908" y="1684068"/>
            <a:ext cx="8649969"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36" name="Text Placeholder 2"/>
          <p:cNvSpPr>
            <a:spLocks noGrp="1"/>
          </p:cNvSpPr>
          <p:nvPr>
            <p:ph type="body" idx="57" hasCustomPrompt="1"/>
          </p:nvPr>
        </p:nvSpPr>
        <p:spPr>
          <a:xfrm>
            <a:off x="245908" y="1979954"/>
            <a:ext cx="2060308" cy="216000"/>
          </a:xfrm>
          <a:prstGeom prst="callout1">
            <a:avLst>
              <a:gd name="adj1" fmla="val 100536"/>
              <a:gd name="adj2" fmla="val 99996"/>
              <a:gd name="adj3" fmla="val 100706"/>
              <a:gd name="adj4" fmla="val 0"/>
            </a:avLst>
          </a:prstGeom>
          <a:noFill/>
          <a:ln w="12700">
            <a:solidFill>
              <a:schemeClr val="accent2"/>
            </a:solidFill>
            <a:headEnd/>
            <a:tailEnd/>
          </a:ln>
        </p:spPr>
        <p:txBody>
          <a:bodyPr lIns="0" tIns="0" rIns="0" bIns="0" anchor="b" anchorCtr="1"/>
          <a:lstStyle>
            <a:lvl1pPr marL="0" indent="0" algn="ctr" defTabSz="815780" rtl="0" eaLnBrk="1" fontAlgn="base" hangingPunct="1">
              <a:lnSpc>
                <a:spcPct val="120000"/>
              </a:lnSpc>
              <a:spcBef>
                <a:spcPts val="200"/>
              </a:spcBef>
              <a:spcAft>
                <a:spcPts val="200"/>
              </a:spcAft>
              <a:buClr>
                <a:schemeClr val="accent1"/>
              </a:buClr>
              <a:buNone/>
              <a:defRPr lang="en-US" sz="1000" b="1" kern="1200" baseline="0" dirty="0" smtClean="0">
                <a:ln>
                  <a:noFill/>
                </a:ln>
                <a:solidFill>
                  <a:sysClr val="windowText" lastClr="000000"/>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37" name="Text Placeholder 2"/>
          <p:cNvSpPr>
            <a:spLocks noGrp="1"/>
          </p:cNvSpPr>
          <p:nvPr>
            <p:ph type="body" idx="58" hasCustomPrompt="1"/>
          </p:nvPr>
        </p:nvSpPr>
        <p:spPr>
          <a:xfrm>
            <a:off x="2445784" y="1979954"/>
            <a:ext cx="2060308" cy="216000"/>
          </a:xfrm>
          <a:prstGeom prst="callout1">
            <a:avLst>
              <a:gd name="adj1" fmla="val 100536"/>
              <a:gd name="adj2" fmla="val 99996"/>
              <a:gd name="adj3" fmla="val 100706"/>
              <a:gd name="adj4" fmla="val 0"/>
            </a:avLst>
          </a:prstGeom>
          <a:noFill/>
          <a:ln w="12700">
            <a:solidFill>
              <a:schemeClr val="accent2"/>
            </a:solidFill>
            <a:headEnd/>
            <a:tailEnd/>
          </a:ln>
        </p:spPr>
        <p:txBody>
          <a:bodyPr lIns="0" tIns="0" rIns="0" bIns="0" anchor="b" anchorCtr="1"/>
          <a:lstStyle>
            <a:lvl1pPr marL="0" indent="0" algn="ctr" defTabSz="815780" rtl="0" eaLnBrk="1" fontAlgn="base" hangingPunct="1">
              <a:lnSpc>
                <a:spcPct val="120000"/>
              </a:lnSpc>
              <a:spcBef>
                <a:spcPts val="200"/>
              </a:spcBef>
              <a:spcAft>
                <a:spcPts val="200"/>
              </a:spcAft>
              <a:buClr>
                <a:schemeClr val="accent1"/>
              </a:buClr>
              <a:buNone/>
              <a:defRPr lang="en-US" sz="1000" b="1" kern="1200" baseline="0" dirty="0" smtClean="0">
                <a:ln>
                  <a:noFill/>
                </a:ln>
                <a:solidFill>
                  <a:sysClr val="windowText" lastClr="000000"/>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38" name="Text Placeholder 2"/>
          <p:cNvSpPr>
            <a:spLocks noGrp="1"/>
          </p:cNvSpPr>
          <p:nvPr>
            <p:ph type="body" idx="59" hasCustomPrompt="1"/>
          </p:nvPr>
        </p:nvSpPr>
        <p:spPr>
          <a:xfrm>
            <a:off x="4637457" y="1979954"/>
            <a:ext cx="2060308" cy="216000"/>
          </a:xfrm>
          <a:prstGeom prst="callout1">
            <a:avLst>
              <a:gd name="adj1" fmla="val 100536"/>
              <a:gd name="adj2" fmla="val 99996"/>
              <a:gd name="adj3" fmla="val 100706"/>
              <a:gd name="adj4" fmla="val 0"/>
            </a:avLst>
          </a:prstGeom>
          <a:noFill/>
          <a:ln w="12700">
            <a:solidFill>
              <a:schemeClr val="accent2"/>
            </a:solidFill>
            <a:headEnd/>
            <a:tailEnd/>
          </a:ln>
        </p:spPr>
        <p:txBody>
          <a:bodyPr lIns="0" tIns="0" rIns="0" bIns="0" anchor="b" anchorCtr="1"/>
          <a:lstStyle>
            <a:lvl1pPr marL="0" indent="0" algn="ctr" defTabSz="815780" rtl="0" eaLnBrk="1" fontAlgn="base" hangingPunct="1">
              <a:lnSpc>
                <a:spcPct val="120000"/>
              </a:lnSpc>
              <a:spcBef>
                <a:spcPts val="200"/>
              </a:spcBef>
              <a:spcAft>
                <a:spcPts val="200"/>
              </a:spcAft>
              <a:buClr>
                <a:schemeClr val="accent1"/>
              </a:buClr>
              <a:buNone/>
              <a:defRPr lang="en-US" sz="1000" b="1" kern="1200" baseline="0" dirty="0" smtClean="0">
                <a:ln>
                  <a:noFill/>
                </a:ln>
                <a:solidFill>
                  <a:sysClr val="windowText" lastClr="000000"/>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39" name="Text Placeholder 2"/>
          <p:cNvSpPr>
            <a:spLocks noGrp="1"/>
          </p:cNvSpPr>
          <p:nvPr>
            <p:ph type="body" idx="60" hasCustomPrompt="1"/>
          </p:nvPr>
        </p:nvSpPr>
        <p:spPr>
          <a:xfrm>
            <a:off x="6832246" y="1979954"/>
            <a:ext cx="2060308" cy="216000"/>
          </a:xfrm>
          <a:prstGeom prst="callout1">
            <a:avLst>
              <a:gd name="adj1" fmla="val 100536"/>
              <a:gd name="adj2" fmla="val 99996"/>
              <a:gd name="adj3" fmla="val 100706"/>
              <a:gd name="adj4" fmla="val 0"/>
            </a:avLst>
          </a:prstGeom>
          <a:noFill/>
          <a:ln w="12700">
            <a:solidFill>
              <a:schemeClr val="accent2"/>
            </a:solidFill>
            <a:headEnd/>
            <a:tailEnd/>
          </a:ln>
        </p:spPr>
        <p:txBody>
          <a:bodyPr lIns="0" tIns="0" rIns="0" bIns="0" anchor="b" anchorCtr="1"/>
          <a:lstStyle>
            <a:lvl1pPr marL="0" indent="0" algn="ctr" defTabSz="815780" rtl="0" eaLnBrk="1" fontAlgn="base" hangingPunct="1">
              <a:lnSpc>
                <a:spcPct val="120000"/>
              </a:lnSpc>
              <a:spcBef>
                <a:spcPts val="200"/>
              </a:spcBef>
              <a:spcAft>
                <a:spcPts val="200"/>
              </a:spcAft>
              <a:buClr>
                <a:schemeClr val="accent1"/>
              </a:buClr>
              <a:buNone/>
              <a:defRPr lang="en-US" sz="1000" b="1" kern="1200" baseline="0" dirty="0" smtClean="0">
                <a:ln>
                  <a:noFill/>
                </a:ln>
                <a:solidFill>
                  <a:sysClr val="windowText" lastClr="000000"/>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17" name="Content Placeholder 3"/>
          <p:cNvSpPr>
            <a:spLocks noGrp="1"/>
          </p:cNvSpPr>
          <p:nvPr>
            <p:ph sz="half" idx="61" hasCustomPrompt="1"/>
          </p:nvPr>
        </p:nvSpPr>
        <p:spPr>
          <a:xfrm>
            <a:off x="245908" y="4578818"/>
            <a:ext cx="2060308" cy="1800000"/>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19" name="Content Placeholder 3"/>
          <p:cNvSpPr>
            <a:spLocks noGrp="1"/>
          </p:cNvSpPr>
          <p:nvPr>
            <p:ph sz="half" idx="62" hasCustomPrompt="1"/>
          </p:nvPr>
        </p:nvSpPr>
        <p:spPr>
          <a:xfrm>
            <a:off x="2445784" y="4578818"/>
            <a:ext cx="2060308" cy="1800000"/>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20" name="Content Placeholder 3"/>
          <p:cNvSpPr>
            <a:spLocks noGrp="1"/>
          </p:cNvSpPr>
          <p:nvPr>
            <p:ph sz="half" idx="63" hasCustomPrompt="1"/>
          </p:nvPr>
        </p:nvSpPr>
        <p:spPr>
          <a:xfrm>
            <a:off x="4639015" y="4578818"/>
            <a:ext cx="2060308" cy="1800000"/>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22" name="Content Placeholder 3"/>
          <p:cNvSpPr>
            <a:spLocks noGrp="1"/>
          </p:cNvSpPr>
          <p:nvPr>
            <p:ph sz="half" idx="64" hasCustomPrompt="1"/>
          </p:nvPr>
        </p:nvSpPr>
        <p:spPr>
          <a:xfrm>
            <a:off x="6832246" y="4578818"/>
            <a:ext cx="2060308" cy="1800000"/>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24" name="Text Placeholder 2"/>
          <p:cNvSpPr>
            <a:spLocks noGrp="1"/>
          </p:cNvSpPr>
          <p:nvPr>
            <p:ph type="body" idx="65" hasCustomPrompt="1"/>
          </p:nvPr>
        </p:nvSpPr>
        <p:spPr>
          <a:xfrm>
            <a:off x="245908" y="4077072"/>
            <a:ext cx="8649969"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27" name="Text Placeholder 2"/>
          <p:cNvSpPr>
            <a:spLocks noGrp="1"/>
          </p:cNvSpPr>
          <p:nvPr>
            <p:ph type="body" idx="66" hasCustomPrompt="1"/>
          </p:nvPr>
        </p:nvSpPr>
        <p:spPr>
          <a:xfrm>
            <a:off x="245908" y="4372958"/>
            <a:ext cx="2060308" cy="216000"/>
          </a:xfrm>
          <a:prstGeom prst="callout1">
            <a:avLst>
              <a:gd name="adj1" fmla="val 100536"/>
              <a:gd name="adj2" fmla="val 99996"/>
              <a:gd name="adj3" fmla="val 100706"/>
              <a:gd name="adj4" fmla="val 0"/>
            </a:avLst>
          </a:prstGeom>
          <a:noFill/>
          <a:ln w="12700">
            <a:solidFill>
              <a:schemeClr val="accent2"/>
            </a:solidFill>
            <a:headEnd/>
            <a:tailEnd/>
          </a:ln>
        </p:spPr>
        <p:txBody>
          <a:bodyPr lIns="0" tIns="0" rIns="0" bIns="0" anchor="b" anchorCtr="1"/>
          <a:lstStyle>
            <a:lvl1pPr marL="0" indent="0" algn="ctr" defTabSz="815780" rtl="0" eaLnBrk="1" fontAlgn="base" hangingPunct="1">
              <a:lnSpc>
                <a:spcPct val="120000"/>
              </a:lnSpc>
              <a:spcBef>
                <a:spcPts val="200"/>
              </a:spcBef>
              <a:spcAft>
                <a:spcPts val="200"/>
              </a:spcAft>
              <a:buClr>
                <a:schemeClr val="accent1"/>
              </a:buClr>
              <a:buNone/>
              <a:defRPr lang="en-US" sz="1000" b="1" kern="1200" baseline="0" dirty="0" smtClean="0">
                <a:ln>
                  <a:noFill/>
                </a:ln>
                <a:solidFill>
                  <a:sysClr val="windowText" lastClr="000000"/>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29" name="Text Placeholder 2"/>
          <p:cNvSpPr>
            <a:spLocks noGrp="1"/>
          </p:cNvSpPr>
          <p:nvPr>
            <p:ph type="body" idx="67" hasCustomPrompt="1"/>
          </p:nvPr>
        </p:nvSpPr>
        <p:spPr>
          <a:xfrm>
            <a:off x="2445784" y="4372958"/>
            <a:ext cx="2060308" cy="216000"/>
          </a:xfrm>
          <a:prstGeom prst="callout1">
            <a:avLst>
              <a:gd name="adj1" fmla="val 100536"/>
              <a:gd name="adj2" fmla="val 99996"/>
              <a:gd name="adj3" fmla="val 100706"/>
              <a:gd name="adj4" fmla="val 0"/>
            </a:avLst>
          </a:prstGeom>
          <a:noFill/>
          <a:ln w="12700">
            <a:solidFill>
              <a:schemeClr val="accent2"/>
            </a:solidFill>
            <a:headEnd/>
            <a:tailEnd/>
          </a:ln>
        </p:spPr>
        <p:txBody>
          <a:bodyPr lIns="0" tIns="0" rIns="0" bIns="0" anchor="b" anchorCtr="1"/>
          <a:lstStyle>
            <a:lvl1pPr marL="0" indent="0" algn="ctr" defTabSz="815780" rtl="0" eaLnBrk="1" fontAlgn="base" hangingPunct="1">
              <a:lnSpc>
                <a:spcPct val="120000"/>
              </a:lnSpc>
              <a:spcBef>
                <a:spcPts val="200"/>
              </a:spcBef>
              <a:spcAft>
                <a:spcPts val="200"/>
              </a:spcAft>
              <a:buClr>
                <a:schemeClr val="accent1"/>
              </a:buClr>
              <a:buNone/>
              <a:defRPr lang="en-US" sz="1000" b="1" kern="1200" baseline="0" dirty="0" smtClean="0">
                <a:ln>
                  <a:noFill/>
                </a:ln>
                <a:solidFill>
                  <a:sysClr val="windowText" lastClr="000000"/>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30" name="Text Placeholder 2"/>
          <p:cNvSpPr>
            <a:spLocks noGrp="1"/>
          </p:cNvSpPr>
          <p:nvPr>
            <p:ph type="body" idx="68" hasCustomPrompt="1"/>
          </p:nvPr>
        </p:nvSpPr>
        <p:spPr>
          <a:xfrm>
            <a:off x="4637457" y="4372958"/>
            <a:ext cx="2060308" cy="216000"/>
          </a:xfrm>
          <a:prstGeom prst="callout1">
            <a:avLst>
              <a:gd name="adj1" fmla="val 100536"/>
              <a:gd name="adj2" fmla="val 99996"/>
              <a:gd name="adj3" fmla="val 100706"/>
              <a:gd name="adj4" fmla="val 0"/>
            </a:avLst>
          </a:prstGeom>
          <a:noFill/>
          <a:ln w="12700">
            <a:solidFill>
              <a:schemeClr val="accent2"/>
            </a:solidFill>
            <a:headEnd/>
            <a:tailEnd/>
          </a:ln>
        </p:spPr>
        <p:txBody>
          <a:bodyPr lIns="0" tIns="0" rIns="0" bIns="0" anchor="b" anchorCtr="1"/>
          <a:lstStyle>
            <a:lvl1pPr marL="0" indent="0" algn="ctr" defTabSz="815780" rtl="0" eaLnBrk="1" fontAlgn="base" hangingPunct="1">
              <a:lnSpc>
                <a:spcPct val="120000"/>
              </a:lnSpc>
              <a:spcBef>
                <a:spcPts val="200"/>
              </a:spcBef>
              <a:spcAft>
                <a:spcPts val="200"/>
              </a:spcAft>
              <a:buClr>
                <a:schemeClr val="accent1"/>
              </a:buClr>
              <a:buNone/>
              <a:defRPr lang="en-US" sz="1000" b="1" kern="1200" baseline="0" dirty="0" smtClean="0">
                <a:ln>
                  <a:noFill/>
                </a:ln>
                <a:solidFill>
                  <a:sysClr val="windowText" lastClr="000000"/>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31" name="Text Placeholder 2"/>
          <p:cNvSpPr>
            <a:spLocks noGrp="1"/>
          </p:cNvSpPr>
          <p:nvPr>
            <p:ph type="body" idx="69" hasCustomPrompt="1"/>
          </p:nvPr>
        </p:nvSpPr>
        <p:spPr>
          <a:xfrm>
            <a:off x="6832246" y="4372958"/>
            <a:ext cx="2060308" cy="216000"/>
          </a:xfrm>
          <a:prstGeom prst="callout1">
            <a:avLst>
              <a:gd name="adj1" fmla="val 100536"/>
              <a:gd name="adj2" fmla="val 99996"/>
              <a:gd name="adj3" fmla="val 100706"/>
              <a:gd name="adj4" fmla="val 0"/>
            </a:avLst>
          </a:prstGeom>
          <a:noFill/>
          <a:ln w="12700">
            <a:solidFill>
              <a:schemeClr val="accent2"/>
            </a:solidFill>
            <a:headEnd/>
            <a:tailEnd/>
          </a:ln>
        </p:spPr>
        <p:txBody>
          <a:bodyPr lIns="0" tIns="0" rIns="0" bIns="0" anchor="b" anchorCtr="1"/>
          <a:lstStyle>
            <a:lvl1pPr marL="0" indent="0" algn="ctr" defTabSz="815780" rtl="0" eaLnBrk="1" fontAlgn="base" hangingPunct="1">
              <a:lnSpc>
                <a:spcPct val="120000"/>
              </a:lnSpc>
              <a:spcBef>
                <a:spcPts val="200"/>
              </a:spcBef>
              <a:spcAft>
                <a:spcPts val="200"/>
              </a:spcAft>
              <a:buClr>
                <a:schemeClr val="accent1"/>
              </a:buClr>
              <a:buNone/>
              <a:defRPr lang="en-US" sz="1000" b="1" kern="1200" baseline="0" dirty="0" smtClean="0">
                <a:ln>
                  <a:noFill/>
                </a:ln>
                <a:solidFill>
                  <a:sysClr val="windowText" lastClr="000000"/>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40" name="Slide Header Placeholder"/>
          <p:cNvSpPr>
            <a:spLocks noGrp="1"/>
          </p:cNvSpPr>
          <p:nvPr>
            <p:ph type="title" hasCustomPrompt="1"/>
          </p:nvPr>
        </p:nvSpPr>
        <p:spPr>
          <a:xfrm>
            <a:off x="1897200" y="58138"/>
            <a:ext cx="5554800" cy="720000"/>
          </a:xfrm>
          <a:prstGeom prst="rect">
            <a:avLst/>
          </a:prstGeom>
        </p:spPr>
        <p:txBody>
          <a:bodyPr lIns="0" tIns="0" rIns="0" bIns="0" anchor="b" anchorCtr="0"/>
          <a:lstStyle>
            <a:lvl1pPr algn="l" defTabSz="957263" rtl="0" eaLnBrk="1" fontAlgn="base" hangingPunct="1">
              <a:lnSpc>
                <a:spcPct val="120000"/>
              </a:lnSpc>
              <a:spcBef>
                <a:spcPct val="0"/>
              </a:spcBef>
              <a:spcAft>
                <a:spcPct val="0"/>
              </a:spcAft>
              <a:defRPr lang="en-GB" sz="1800" b="1" baseline="0" dirty="0">
                <a:solidFill>
                  <a:schemeClr val="tx1"/>
                </a:solidFill>
                <a:latin typeface="+mj-lt"/>
                <a:ea typeface="MS PGothic" pitchFamily="34" charset="-128"/>
                <a:cs typeface="Arial Unicode MS" pitchFamily="34" charset="-128"/>
              </a:defRPr>
            </a:lvl1pPr>
          </a:lstStyle>
          <a:p>
            <a:r>
              <a:rPr lang="en-GB" dirty="0"/>
              <a:t>Main text</a:t>
            </a:r>
          </a:p>
        </p:txBody>
      </p:sp>
      <p:sp>
        <p:nvSpPr>
          <p:cNvPr id="25" name="Text Placeholder 11"/>
          <p:cNvSpPr>
            <a:spLocks noGrp="1"/>
          </p:cNvSpPr>
          <p:nvPr>
            <p:ph type="body" sz="quarter" idx="15" hasCustomPrompt="1"/>
          </p:nvPr>
        </p:nvSpPr>
        <p:spPr>
          <a:xfrm>
            <a:off x="245908" y="1051200"/>
            <a:ext cx="8649969" cy="576000"/>
          </a:xfrm>
          <a:prstGeom prst="rect">
            <a:avLst/>
          </a:prstGeom>
        </p:spPr>
        <p:txBody>
          <a:bodyPr lIns="0" tIns="0" rIns="0" bIns="0"/>
          <a:lstStyle>
            <a:lvl1pPr>
              <a:lnSpc>
                <a:spcPct val="112000"/>
              </a:lnSpc>
              <a:spcBef>
                <a:spcPts val="0"/>
              </a:spcBef>
              <a:spcAft>
                <a:spcPts val="0"/>
              </a:spcAft>
              <a:defRPr sz="1400" b="1" baseline="0">
                <a:latin typeface="+mj-lt"/>
                <a:ea typeface="MS PGothic" pitchFamily="34" charset="-128"/>
              </a:defRPr>
            </a:lvl1pPr>
          </a:lstStyle>
          <a:p>
            <a:pPr lvl="0"/>
            <a:r>
              <a:rPr lang="en-US" dirty="0"/>
              <a:t>Subheading text (optional)</a:t>
            </a:r>
            <a:br>
              <a:rPr lang="en-US" dirty="0"/>
            </a:br>
            <a:r>
              <a:rPr lang="en-US" dirty="0"/>
              <a:t>Subheading text (optional)</a:t>
            </a: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Content 29">
    <p:spTree>
      <p:nvGrpSpPr>
        <p:cNvPr id="1" name=""/>
        <p:cNvGrpSpPr/>
        <p:nvPr/>
      </p:nvGrpSpPr>
      <p:grpSpPr>
        <a:xfrm>
          <a:off x="0" y="0"/>
          <a:ext cx="0" cy="0"/>
          <a:chOff x="0" y="0"/>
          <a:chExt cx="0" cy="0"/>
        </a:xfrm>
      </p:grpSpPr>
      <p:sp>
        <p:nvSpPr>
          <p:cNvPr id="10" name="Subheader Placeholder"/>
          <p:cNvSpPr>
            <a:spLocks noGrp="1"/>
          </p:cNvSpPr>
          <p:nvPr>
            <p:ph type="body" sz="quarter" idx="14" hasCustomPrompt="1"/>
          </p:nvPr>
        </p:nvSpPr>
        <p:spPr>
          <a:xfrm>
            <a:off x="245908" y="6525344"/>
            <a:ext cx="7908923" cy="231856"/>
          </a:xfrm>
          <a:prstGeom prst="rect">
            <a:avLst/>
          </a:prstGeom>
        </p:spPr>
        <p:txBody>
          <a:bodyPr lIns="0" tIns="0" rIns="0" bIns="0" anchor="b" anchorCtr="0"/>
          <a:lstStyle>
            <a:lvl1pPr marL="228600" indent="-228600">
              <a:spcBef>
                <a:spcPts val="0"/>
              </a:spcBef>
              <a:spcAft>
                <a:spcPts val="0"/>
              </a:spcAft>
              <a:buClrTx/>
              <a:buFontTx/>
              <a:buNone/>
              <a:defRPr lang="en-GB" sz="700" i="1" baseline="0" dirty="0" smtClean="0">
                <a:solidFill>
                  <a:schemeClr val="tx1"/>
                </a:solidFill>
                <a:latin typeface="+mn-lt"/>
                <a:ea typeface="MS PGothic" pitchFamily="34" charset="-128"/>
                <a:cs typeface="Arial Unicode MS" pitchFamily="34" charset="-128"/>
              </a:defRPr>
            </a:lvl1pPr>
          </a:lstStyle>
          <a:p>
            <a:pPr marL="228600" lvl="0" indent="-228600" algn="l" defTabSz="957263" rtl="0" eaLnBrk="1" fontAlgn="base" hangingPunct="1">
              <a:lnSpc>
                <a:spcPct val="120000"/>
              </a:lnSpc>
              <a:spcBef>
                <a:spcPts val="0"/>
              </a:spcBef>
              <a:spcAft>
                <a:spcPts val="0"/>
              </a:spcAft>
              <a:buClrTx/>
              <a:buFontTx/>
              <a:buNone/>
            </a:pPr>
            <a:r>
              <a:rPr lang="en-GB" dirty="0"/>
              <a:t>Source / Disclaimer / Annotations: </a:t>
            </a:r>
          </a:p>
        </p:txBody>
      </p:sp>
      <p:sp>
        <p:nvSpPr>
          <p:cNvPr id="7" name="Slide Number Placeholder"/>
          <p:cNvSpPr>
            <a:spLocks noGrp="1"/>
          </p:cNvSpPr>
          <p:nvPr>
            <p:ph type="ftr" sz="quarter" idx="3"/>
          </p:nvPr>
        </p:nvSpPr>
        <p:spPr>
          <a:xfrm>
            <a:off x="8154831" y="6525344"/>
            <a:ext cx="734548" cy="230400"/>
          </a:xfrm>
          <a:prstGeom prst="rect">
            <a:avLst/>
          </a:prstGeom>
        </p:spPr>
        <p:txBody>
          <a:bodyPr lIns="0" tIns="0" rIns="18000" bIns="18000" anchor="ctr"/>
          <a:lstStyle>
            <a:lvl1pPr algn="ctr">
              <a:defRPr sz="1000">
                <a:solidFill>
                  <a:schemeClr val="accent2"/>
                </a:solidFill>
              </a:defRPr>
            </a:lvl1pPr>
          </a:lstStyle>
          <a:p>
            <a:pPr algn="r"/>
            <a:fld id="{F96A6800-FFF6-4ED7-8C1A-BE1D2596D2A3}" type="slidenum">
              <a:rPr lang="en-GB" smtClean="0"/>
              <a:pPr algn="r"/>
              <a:t>‹#›</a:t>
            </a:fld>
            <a:endParaRPr lang="en-GB" dirty="0"/>
          </a:p>
        </p:txBody>
      </p:sp>
      <p:sp>
        <p:nvSpPr>
          <p:cNvPr id="8" name="Slide Header Placeholder"/>
          <p:cNvSpPr>
            <a:spLocks noGrp="1"/>
          </p:cNvSpPr>
          <p:nvPr>
            <p:ph type="title" hasCustomPrompt="1"/>
          </p:nvPr>
        </p:nvSpPr>
        <p:spPr>
          <a:xfrm>
            <a:off x="1897200" y="58138"/>
            <a:ext cx="5554800" cy="720000"/>
          </a:xfrm>
          <a:prstGeom prst="rect">
            <a:avLst/>
          </a:prstGeom>
        </p:spPr>
        <p:txBody>
          <a:bodyPr lIns="0" tIns="0" rIns="0" bIns="0" anchor="b" anchorCtr="0"/>
          <a:lstStyle>
            <a:lvl1pPr algn="l" defTabSz="957263" rtl="0" eaLnBrk="1" fontAlgn="base" hangingPunct="1">
              <a:lnSpc>
                <a:spcPct val="120000"/>
              </a:lnSpc>
              <a:spcBef>
                <a:spcPct val="0"/>
              </a:spcBef>
              <a:spcAft>
                <a:spcPct val="0"/>
              </a:spcAft>
              <a:defRPr lang="en-GB" sz="1800" b="1" baseline="0" dirty="0">
                <a:solidFill>
                  <a:schemeClr val="tx1"/>
                </a:solidFill>
                <a:latin typeface="+mj-lt"/>
                <a:ea typeface="MS PGothic" pitchFamily="34" charset="-128"/>
                <a:cs typeface="Arial Unicode MS" pitchFamily="34" charset="-128"/>
              </a:defRPr>
            </a:lvl1pPr>
          </a:lstStyle>
          <a:p>
            <a:r>
              <a:rPr lang="en-GB" dirty="0"/>
              <a:t>Main text</a:t>
            </a:r>
          </a:p>
        </p:txBody>
      </p:sp>
      <p:sp>
        <p:nvSpPr>
          <p:cNvPr id="9" name="Text Placeholder 11"/>
          <p:cNvSpPr>
            <a:spLocks noGrp="1"/>
          </p:cNvSpPr>
          <p:nvPr>
            <p:ph type="body" sz="quarter" idx="15" hasCustomPrompt="1"/>
          </p:nvPr>
        </p:nvSpPr>
        <p:spPr>
          <a:xfrm>
            <a:off x="245908" y="1051200"/>
            <a:ext cx="8649969" cy="576000"/>
          </a:xfrm>
          <a:prstGeom prst="rect">
            <a:avLst/>
          </a:prstGeom>
        </p:spPr>
        <p:txBody>
          <a:bodyPr lIns="0" tIns="0" rIns="0" bIns="0"/>
          <a:lstStyle>
            <a:lvl1pPr>
              <a:lnSpc>
                <a:spcPct val="112000"/>
              </a:lnSpc>
              <a:spcBef>
                <a:spcPts val="0"/>
              </a:spcBef>
              <a:spcAft>
                <a:spcPts val="0"/>
              </a:spcAft>
              <a:defRPr sz="1400" b="1" baseline="0">
                <a:latin typeface="+mj-lt"/>
                <a:ea typeface="MS PGothic" pitchFamily="34" charset="-128"/>
              </a:defRPr>
            </a:lvl1pPr>
          </a:lstStyle>
          <a:p>
            <a:pPr lvl="0"/>
            <a:r>
              <a:rPr lang="en-US" dirty="0"/>
              <a:t>Subheading text (optional)</a:t>
            </a:r>
            <a:br>
              <a:rPr lang="en-US" dirty="0"/>
            </a:br>
            <a:r>
              <a:rPr lang="en-US" dirty="0"/>
              <a:t>Subheading text (optional)</a:t>
            </a: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Content 30_Blank">
    <p:spTree>
      <p:nvGrpSpPr>
        <p:cNvPr id="1" name=""/>
        <p:cNvGrpSpPr/>
        <p:nvPr/>
      </p:nvGrpSpPr>
      <p:grpSpPr>
        <a:xfrm>
          <a:off x="0" y="0"/>
          <a:ext cx="0" cy="0"/>
          <a:chOff x="0" y="0"/>
          <a:chExt cx="0" cy="0"/>
        </a:xfrm>
      </p:grpSpPr>
      <p:sp>
        <p:nvSpPr>
          <p:cNvPr id="3" name="Slide Number Placeholder"/>
          <p:cNvSpPr>
            <a:spLocks noGrp="1"/>
          </p:cNvSpPr>
          <p:nvPr>
            <p:ph type="ftr" sz="quarter" idx="3"/>
          </p:nvPr>
        </p:nvSpPr>
        <p:spPr>
          <a:xfrm>
            <a:off x="8154831" y="6525344"/>
            <a:ext cx="734548" cy="230400"/>
          </a:xfrm>
          <a:prstGeom prst="rect">
            <a:avLst/>
          </a:prstGeom>
        </p:spPr>
        <p:txBody>
          <a:bodyPr lIns="0" tIns="0" rIns="18000" bIns="18000" anchor="ctr"/>
          <a:lstStyle>
            <a:lvl1pPr algn="ctr">
              <a:defRPr sz="1000">
                <a:solidFill>
                  <a:schemeClr val="accent2"/>
                </a:solidFill>
              </a:defRPr>
            </a:lvl1pPr>
          </a:lstStyle>
          <a:p>
            <a:pPr algn="r"/>
            <a:fld id="{F96A6800-FFF6-4ED7-8C1A-BE1D2596D2A3}" type="slidenum">
              <a:rPr lang="en-GB" smtClean="0"/>
              <a:pPr algn="r"/>
              <a:t>‹#›</a:t>
            </a:fld>
            <a:endParaRPr lang="en-GB" dirty="0"/>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p:cSld name="Content 31_Complete Blank">
    <p:spTree>
      <p:nvGrpSpPr>
        <p:cNvPr id="1" name=""/>
        <p:cNvGrpSpPr/>
        <p:nvPr/>
      </p:nvGrpSpPr>
      <p:grpSpPr>
        <a:xfrm>
          <a:off x="0" y="0"/>
          <a:ext cx="0" cy="0"/>
          <a:chOff x="0" y="0"/>
          <a:chExt cx="0" cy="0"/>
        </a:xfrm>
      </p:grpSpPr>
      <p:sp>
        <p:nvSpPr>
          <p:cNvPr id="3" name="Slide Number Placeholder"/>
          <p:cNvSpPr>
            <a:spLocks noGrp="1"/>
          </p:cNvSpPr>
          <p:nvPr>
            <p:ph type="ftr" sz="quarter" idx="3"/>
          </p:nvPr>
        </p:nvSpPr>
        <p:spPr>
          <a:xfrm>
            <a:off x="8154831" y="6525344"/>
            <a:ext cx="734548" cy="230400"/>
          </a:xfrm>
          <a:prstGeom prst="rect">
            <a:avLst/>
          </a:prstGeom>
        </p:spPr>
        <p:txBody>
          <a:bodyPr lIns="0" tIns="0" rIns="18000" bIns="18000" anchor="ctr"/>
          <a:lstStyle>
            <a:lvl1pPr algn="ctr">
              <a:defRPr sz="1000">
                <a:solidFill>
                  <a:schemeClr val="accent2"/>
                </a:solidFill>
              </a:defRPr>
            </a:lvl1pPr>
          </a:lstStyle>
          <a:p>
            <a:pPr algn="r"/>
            <a:fld id="{F96A6800-FFF6-4ED7-8C1A-BE1D2596D2A3}" type="slidenum">
              <a:rPr lang="en-GB" smtClean="0"/>
              <a:pPr algn="r"/>
              <a:t>‹#›</a:t>
            </a:fld>
            <a:endParaRPr lang="en-GB" dirty="0"/>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995862"/>
            <a:ext cx="9144000" cy="1862138"/>
          </a:xfrm>
          <a:prstGeom prst="rect">
            <a:avLst/>
          </a:prstGeom>
        </p:spPr>
      </p:pic>
      <p:sp>
        <p:nvSpPr>
          <p:cNvPr id="2" name="Title 1"/>
          <p:cNvSpPr>
            <a:spLocks noGrp="1"/>
          </p:cNvSpPr>
          <p:nvPr>
            <p:ph type="ctrTitle"/>
          </p:nvPr>
        </p:nvSpPr>
        <p:spPr>
          <a:xfrm>
            <a:off x="914400" y="1803405"/>
            <a:ext cx="7315200" cy="1825096"/>
          </a:xfrm>
        </p:spPr>
        <p:txBody>
          <a:bodyPr anchor="b">
            <a:normAutofit/>
          </a:bodyPr>
          <a:lstStyle>
            <a:lvl1pPr algn="l">
              <a:defRPr sz="6000"/>
            </a:lvl1pPr>
          </a:lstStyle>
          <a:p>
            <a:r>
              <a:rPr lang="en-US"/>
              <a:t>Click to edit Master title style</a:t>
            </a:r>
            <a:endParaRPr lang="en-US" dirty="0"/>
          </a:p>
        </p:txBody>
      </p:sp>
      <p:sp>
        <p:nvSpPr>
          <p:cNvPr id="3" name="Subtitle 2"/>
          <p:cNvSpPr>
            <a:spLocks noGrp="1"/>
          </p:cNvSpPr>
          <p:nvPr>
            <p:ph type="subTitle" idx="1"/>
          </p:nvPr>
        </p:nvSpPr>
        <p:spPr>
          <a:xfrm>
            <a:off x="914400" y="3632201"/>
            <a:ext cx="73152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5932170" y="4323845"/>
            <a:ext cx="2297429" cy="365125"/>
          </a:xfrm>
        </p:spPr>
        <p:txBody>
          <a:bodyPr/>
          <a:lstStyle/>
          <a:p>
            <a:fld id="{48A87A34-81AB-432B-8DAE-1953F412C126}" type="datetimeFigureOut">
              <a:rPr lang="en-US" dirty="0"/>
              <a:t>10/22/2018</a:t>
            </a:fld>
            <a:endParaRPr lang="en-US" dirty="0"/>
          </a:p>
        </p:txBody>
      </p:sp>
      <p:sp>
        <p:nvSpPr>
          <p:cNvPr id="5" name="Footer Placeholder 4"/>
          <p:cNvSpPr>
            <a:spLocks noGrp="1"/>
          </p:cNvSpPr>
          <p:nvPr>
            <p:ph type="ftr" sz="quarter" idx="11"/>
          </p:nvPr>
        </p:nvSpPr>
        <p:spPr>
          <a:xfrm>
            <a:off x="914400" y="4323846"/>
            <a:ext cx="4880610" cy="365125"/>
          </a:xfrm>
        </p:spPr>
        <p:txBody>
          <a:bodyPr/>
          <a:lstStyle/>
          <a:p>
            <a:pPr algn="r"/>
            <a:fld id="{B1F92669-E9AC-495A-9485-4D654D029480}" type="slidenum">
              <a:rPr lang="en-GB" smtClean="0"/>
              <a:pPr algn="r"/>
              <a:t>‹#›</a:t>
            </a:fld>
            <a:endParaRPr lang="en-GB" dirty="0"/>
          </a:p>
        </p:txBody>
      </p:sp>
      <p:sp>
        <p:nvSpPr>
          <p:cNvPr id="6" name="Slide Number Placeholder 5"/>
          <p:cNvSpPr>
            <a:spLocks noGrp="1"/>
          </p:cNvSpPr>
          <p:nvPr>
            <p:ph type="sldNum" sz="quarter" idx="12"/>
          </p:nvPr>
        </p:nvSpPr>
        <p:spPr>
          <a:xfrm>
            <a:off x="6057900" y="1430867"/>
            <a:ext cx="2171700" cy="365125"/>
          </a:xfrm>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4134910799"/>
      </p:ext>
    </p:extLst>
  </p:cSld>
  <p:clrMapOvr>
    <a:masterClrMapping/>
  </p:clrMapOvr>
  <p:hf hdr="0" dt="0"/>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10/22/2018</a:t>
            </a:fld>
            <a:endParaRPr lang="en-US" dirty="0"/>
          </a:p>
        </p:txBody>
      </p:sp>
      <p:sp>
        <p:nvSpPr>
          <p:cNvPr id="5" name="Footer Placeholder 4"/>
          <p:cNvSpPr>
            <a:spLocks noGrp="1"/>
          </p:cNvSpPr>
          <p:nvPr>
            <p:ph type="ftr" sz="quarter" idx="11"/>
          </p:nvPr>
        </p:nvSpPr>
        <p:spPr/>
        <p:txBody>
          <a:bodyPr/>
          <a:lstStyle/>
          <a:p>
            <a:pPr algn="r"/>
            <a:fld id="{B1F92669-E9AC-495A-9485-4D654D029480}" type="slidenum">
              <a:rPr lang="en-GB" smtClean="0"/>
              <a:pPr algn="r"/>
              <a:t>‹#›</a:t>
            </a:fld>
            <a:endParaRPr lang="en-GB"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3393182587"/>
      </p:ext>
    </p:extLst>
  </p:cSld>
  <p:clrMapOvr>
    <a:masterClrMapping/>
  </p:clrMapOvr>
  <p:hf hdr="0" dt="0"/>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Tab">
    <p:spTree>
      <p:nvGrpSpPr>
        <p:cNvPr id="1" name=""/>
        <p:cNvGrpSpPr/>
        <p:nvPr/>
      </p:nvGrpSpPr>
      <p:grpSpPr>
        <a:xfrm>
          <a:off x="0" y="0"/>
          <a:ext cx="0" cy="0"/>
          <a:chOff x="0" y="0"/>
          <a:chExt cx="0" cy="0"/>
        </a:xfrm>
      </p:grpSpPr>
      <p:sp>
        <p:nvSpPr>
          <p:cNvPr id="1072" name="Freeform 48"/>
          <p:cNvSpPr>
            <a:spLocks noChangeAspect="1"/>
          </p:cNvSpPr>
          <p:nvPr/>
        </p:nvSpPr>
        <p:spPr bwMode="auto">
          <a:xfrm>
            <a:off x="5550281" y="-411"/>
            <a:ext cx="3595645" cy="3553200"/>
          </a:xfrm>
          <a:custGeom>
            <a:avLst/>
            <a:gdLst/>
            <a:ahLst/>
            <a:cxnLst>
              <a:cxn ang="0">
                <a:pos x="0" y="742"/>
              </a:cxn>
              <a:cxn ang="0">
                <a:pos x="712" y="2344"/>
              </a:cxn>
              <a:cxn ang="0">
                <a:pos x="2372" y="2344"/>
              </a:cxn>
              <a:cxn ang="0">
                <a:pos x="2372" y="0"/>
              </a:cxn>
              <a:cxn ang="0">
                <a:pos x="322" y="0"/>
              </a:cxn>
              <a:cxn ang="0">
                <a:pos x="0" y="742"/>
              </a:cxn>
              <a:cxn ang="0">
                <a:pos x="0" y="742"/>
              </a:cxn>
            </a:cxnLst>
            <a:rect l="0" t="0" r="r" b="b"/>
            <a:pathLst>
              <a:path w="2372" h="2344">
                <a:moveTo>
                  <a:pt x="0" y="742"/>
                </a:moveTo>
                <a:lnTo>
                  <a:pt x="712" y="2344"/>
                </a:lnTo>
                <a:lnTo>
                  <a:pt x="2372" y="2344"/>
                </a:lnTo>
                <a:lnTo>
                  <a:pt x="2372" y="0"/>
                </a:lnTo>
                <a:lnTo>
                  <a:pt x="322" y="0"/>
                </a:lnTo>
                <a:lnTo>
                  <a:pt x="0" y="742"/>
                </a:lnTo>
                <a:lnTo>
                  <a:pt x="0" y="742"/>
                </a:lnTo>
                <a:close/>
              </a:path>
            </a:pathLst>
          </a:custGeom>
          <a:solidFill>
            <a:srgbClr val="C1C0C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7" name="Text Placeholder 17"/>
          <p:cNvSpPr>
            <a:spLocks noGrp="1"/>
          </p:cNvSpPr>
          <p:nvPr>
            <p:ph type="body" sz="quarter" idx="10" hasCustomPrompt="1"/>
          </p:nvPr>
        </p:nvSpPr>
        <p:spPr>
          <a:xfrm>
            <a:off x="252047" y="3600000"/>
            <a:ext cx="7219950" cy="860400"/>
          </a:xfrm>
          <a:prstGeom prst="rect">
            <a:avLst/>
          </a:prstGeom>
        </p:spPr>
        <p:txBody>
          <a:bodyPr lIns="0" tIns="0" rIns="0" bIns="0" anchor="b" anchorCtr="0"/>
          <a:lstStyle>
            <a:lvl1pPr>
              <a:lnSpc>
                <a:spcPct val="120000"/>
              </a:lnSpc>
              <a:spcBef>
                <a:spcPts val="1000"/>
              </a:spcBef>
              <a:spcAft>
                <a:spcPts val="1000"/>
              </a:spcAft>
              <a:defRPr kumimoji="0" lang="en-GB" sz="2400" b="1" i="0" u="none" strike="noStrike" kern="0" cap="none" spc="0" normalizeH="0" baseline="0" noProof="0" dirty="0">
                <a:ln>
                  <a:noFill/>
                </a:ln>
                <a:solidFill>
                  <a:schemeClr val="tx1"/>
                </a:solidFill>
                <a:effectLst/>
                <a:uLnTx/>
                <a:uFillTx/>
                <a:latin typeface="+mj-lt"/>
                <a:ea typeface="MS PGothic" pitchFamily="34" charset="-128"/>
                <a:cs typeface="Arial Unicode MS" pitchFamily="34" charset="-128"/>
              </a:defRPr>
            </a:lvl1pPr>
          </a:lstStyle>
          <a:p>
            <a:pPr marL="0" marR="0" lvl="0" indent="0" algn="l" defTabSz="957263" rtl="0" eaLnBrk="1" fontAlgn="base" latinLnBrk="0" hangingPunct="1">
              <a:lnSpc>
                <a:spcPct val="100000"/>
              </a:lnSpc>
              <a:spcBef>
                <a:spcPct val="0"/>
              </a:spcBef>
              <a:spcAft>
                <a:spcPct val="0"/>
              </a:spcAft>
              <a:buClrTx/>
              <a:buSzTx/>
              <a:buFontTx/>
              <a:buNone/>
              <a:tabLst/>
              <a:defRPr/>
            </a:pPr>
            <a:r>
              <a:rPr lang="en-US" dirty="0"/>
              <a:t>Enter your title here</a:t>
            </a:r>
            <a:endParaRPr lang="en-GB" dirty="0"/>
          </a:p>
        </p:txBody>
      </p:sp>
      <p:sp>
        <p:nvSpPr>
          <p:cNvPr id="16" name="Title 15"/>
          <p:cNvSpPr>
            <a:spLocks noGrp="1"/>
          </p:cNvSpPr>
          <p:nvPr>
            <p:ph type="title" hasCustomPrompt="1"/>
          </p:nvPr>
        </p:nvSpPr>
        <p:spPr>
          <a:xfrm>
            <a:off x="252047" y="4608000"/>
            <a:ext cx="7219950" cy="507600"/>
          </a:xfrm>
          <a:prstGeom prst="rect">
            <a:avLst/>
          </a:prstGeom>
        </p:spPr>
        <p:txBody>
          <a:bodyPr lIns="0" tIns="72000" rIns="0" bIns="0"/>
          <a:lstStyle>
            <a:lvl1pPr>
              <a:lnSpc>
                <a:spcPct val="120000"/>
              </a:lnSpc>
              <a:spcBef>
                <a:spcPts val="0"/>
              </a:spcBef>
              <a:spcAft>
                <a:spcPts val="0"/>
              </a:spcAft>
              <a:defRPr lang="en-GB" sz="1800" b="1" baseline="0" dirty="0">
                <a:solidFill>
                  <a:schemeClr val="tx1"/>
                </a:solidFill>
                <a:latin typeface="+mn-lt"/>
                <a:ea typeface="MS PGothic" pitchFamily="34" charset="-128"/>
                <a:cs typeface="Arial Unicode MS" pitchFamily="34" charset="-128"/>
              </a:defRPr>
            </a:lvl1pPr>
          </a:lstStyle>
          <a:p>
            <a:pPr lvl="0" algn="l" defTabSz="957263" rtl="0" eaLnBrk="1" fontAlgn="base" hangingPunct="1">
              <a:spcBef>
                <a:spcPts val="1000"/>
              </a:spcBef>
              <a:spcAft>
                <a:spcPts val="1000"/>
              </a:spcAft>
              <a:buClr>
                <a:srgbClr val="CC3300"/>
              </a:buClr>
            </a:pPr>
            <a:r>
              <a:rPr lang="en-US" dirty="0"/>
              <a:t>Enter your subtitle here</a:t>
            </a:r>
            <a:endParaRPr lang="en-GB" dirty="0"/>
          </a:p>
        </p:txBody>
      </p:sp>
      <p:sp>
        <p:nvSpPr>
          <p:cNvPr id="129" name="Freeform 64"/>
          <p:cNvSpPr>
            <a:spLocks/>
          </p:cNvSpPr>
          <p:nvPr/>
        </p:nvSpPr>
        <p:spPr bwMode="auto">
          <a:xfrm>
            <a:off x="4818750" y="1656102"/>
            <a:ext cx="1356695" cy="1895664"/>
          </a:xfrm>
          <a:custGeom>
            <a:avLst/>
            <a:gdLst/>
            <a:ahLst/>
            <a:cxnLst>
              <a:cxn ang="0">
                <a:pos x="325" y="0"/>
              </a:cxn>
              <a:cxn ang="0">
                <a:pos x="0" y="749"/>
              </a:cxn>
              <a:cxn ang="0">
                <a:pos x="190" y="1189"/>
              </a:cxn>
              <a:cxn ang="0">
                <a:pos x="852" y="1189"/>
              </a:cxn>
              <a:cxn ang="0">
                <a:pos x="325" y="0"/>
              </a:cxn>
            </a:cxnLst>
            <a:rect l="0" t="0" r="r" b="b"/>
            <a:pathLst>
              <a:path w="852" h="1189">
                <a:moveTo>
                  <a:pt x="325" y="0"/>
                </a:moveTo>
                <a:lnTo>
                  <a:pt x="0" y="749"/>
                </a:lnTo>
                <a:lnTo>
                  <a:pt x="190" y="1189"/>
                </a:lnTo>
                <a:lnTo>
                  <a:pt x="852" y="1189"/>
                </a:lnTo>
                <a:lnTo>
                  <a:pt x="325" y="0"/>
                </a:lnTo>
                <a:close/>
              </a:path>
            </a:pathLst>
          </a:custGeom>
          <a:solidFill>
            <a:srgbClr val="D5D5D5"/>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0" name="Freeform 65"/>
          <p:cNvSpPr>
            <a:spLocks/>
          </p:cNvSpPr>
          <p:nvPr/>
        </p:nvSpPr>
        <p:spPr bwMode="auto">
          <a:xfrm>
            <a:off x="4803463" y="1656102"/>
            <a:ext cx="1356695" cy="1895664"/>
          </a:xfrm>
          <a:custGeom>
            <a:avLst/>
            <a:gdLst/>
            <a:ahLst/>
            <a:cxnLst>
              <a:cxn ang="0">
                <a:pos x="325" y="0"/>
              </a:cxn>
              <a:cxn ang="0">
                <a:pos x="0" y="749"/>
              </a:cxn>
              <a:cxn ang="0">
                <a:pos x="190" y="1189"/>
              </a:cxn>
              <a:cxn ang="0">
                <a:pos x="852" y="1189"/>
              </a:cxn>
              <a:cxn ang="0">
                <a:pos x="325" y="0"/>
              </a:cxn>
            </a:cxnLst>
            <a:rect l="0" t="0" r="r" b="b"/>
            <a:pathLst>
              <a:path w="852" h="1189">
                <a:moveTo>
                  <a:pt x="325" y="0"/>
                </a:moveTo>
                <a:lnTo>
                  <a:pt x="0" y="749"/>
                </a:lnTo>
                <a:lnTo>
                  <a:pt x="190" y="1189"/>
                </a:lnTo>
                <a:lnTo>
                  <a:pt x="852" y="1189"/>
                </a:lnTo>
                <a:lnTo>
                  <a:pt x="325"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1" name="Freeform 66"/>
          <p:cNvSpPr>
            <a:spLocks/>
          </p:cNvSpPr>
          <p:nvPr/>
        </p:nvSpPr>
        <p:spPr bwMode="auto">
          <a:xfrm>
            <a:off x="4602188" y="-411"/>
            <a:ext cx="963381" cy="1656514"/>
          </a:xfrm>
          <a:custGeom>
            <a:avLst/>
            <a:gdLst/>
            <a:ahLst/>
            <a:cxnLst>
              <a:cxn ang="0">
                <a:pos x="294" y="0"/>
              </a:cxn>
              <a:cxn ang="0">
                <a:pos x="0" y="0"/>
              </a:cxn>
              <a:cxn ang="0">
                <a:pos x="461" y="1039"/>
              </a:cxn>
              <a:cxn ang="0">
                <a:pos x="605" y="704"/>
              </a:cxn>
              <a:cxn ang="0">
                <a:pos x="294" y="0"/>
              </a:cxn>
            </a:cxnLst>
            <a:rect l="0" t="0" r="r" b="b"/>
            <a:pathLst>
              <a:path w="605" h="1039">
                <a:moveTo>
                  <a:pt x="294" y="0"/>
                </a:moveTo>
                <a:lnTo>
                  <a:pt x="0" y="0"/>
                </a:lnTo>
                <a:lnTo>
                  <a:pt x="461" y="1039"/>
                </a:lnTo>
                <a:lnTo>
                  <a:pt x="605" y="704"/>
                </a:lnTo>
                <a:lnTo>
                  <a:pt x="294" y="0"/>
                </a:lnTo>
                <a:close/>
              </a:path>
            </a:pathLst>
          </a:custGeom>
          <a:solidFill>
            <a:srgbClr val="CECECE"/>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2" name="Freeform 67"/>
          <p:cNvSpPr>
            <a:spLocks/>
          </p:cNvSpPr>
          <p:nvPr/>
        </p:nvSpPr>
        <p:spPr bwMode="auto">
          <a:xfrm>
            <a:off x="4586901" y="-411"/>
            <a:ext cx="963381" cy="1656514"/>
          </a:xfrm>
          <a:custGeom>
            <a:avLst/>
            <a:gdLst/>
            <a:ahLst/>
            <a:cxnLst>
              <a:cxn ang="0">
                <a:pos x="294" y="0"/>
              </a:cxn>
              <a:cxn ang="0">
                <a:pos x="0" y="0"/>
              </a:cxn>
              <a:cxn ang="0">
                <a:pos x="461" y="1039"/>
              </a:cxn>
              <a:cxn ang="0">
                <a:pos x="605" y="704"/>
              </a:cxn>
              <a:cxn ang="0">
                <a:pos x="294" y="0"/>
              </a:cxn>
            </a:cxnLst>
            <a:rect l="0" t="0" r="r" b="b"/>
            <a:pathLst>
              <a:path w="605" h="1039">
                <a:moveTo>
                  <a:pt x="294" y="0"/>
                </a:moveTo>
                <a:lnTo>
                  <a:pt x="0" y="0"/>
                </a:lnTo>
                <a:lnTo>
                  <a:pt x="461" y="1039"/>
                </a:lnTo>
                <a:lnTo>
                  <a:pt x="605" y="704"/>
                </a:lnTo>
                <a:lnTo>
                  <a:pt x="294"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3" name="Freeform 68"/>
          <p:cNvSpPr>
            <a:spLocks/>
          </p:cNvSpPr>
          <p:nvPr/>
        </p:nvSpPr>
        <p:spPr bwMode="auto">
          <a:xfrm>
            <a:off x="3087212" y="1173019"/>
            <a:ext cx="1746824" cy="2378746"/>
          </a:xfrm>
          <a:custGeom>
            <a:avLst/>
            <a:gdLst/>
            <a:ahLst/>
            <a:cxnLst>
              <a:cxn ang="0">
                <a:pos x="644" y="0"/>
              </a:cxn>
              <a:cxn ang="0">
                <a:pos x="0" y="1492"/>
              </a:cxn>
              <a:cxn ang="0">
                <a:pos x="906" y="1492"/>
              </a:cxn>
              <a:cxn ang="0">
                <a:pos x="1097" y="1052"/>
              </a:cxn>
              <a:cxn ang="0">
                <a:pos x="644" y="0"/>
              </a:cxn>
            </a:cxnLst>
            <a:rect l="0" t="0" r="r" b="b"/>
            <a:pathLst>
              <a:path w="1097" h="1492">
                <a:moveTo>
                  <a:pt x="644" y="0"/>
                </a:moveTo>
                <a:lnTo>
                  <a:pt x="0" y="1492"/>
                </a:lnTo>
                <a:lnTo>
                  <a:pt x="906" y="1492"/>
                </a:lnTo>
                <a:lnTo>
                  <a:pt x="1097" y="1052"/>
                </a:lnTo>
                <a:lnTo>
                  <a:pt x="644" y="0"/>
                </a:lnTo>
                <a:close/>
              </a:path>
            </a:pathLst>
          </a:custGeom>
          <a:solidFill>
            <a:srgbClr val="CECECE"/>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4" name="Freeform 69"/>
          <p:cNvSpPr>
            <a:spLocks/>
          </p:cNvSpPr>
          <p:nvPr/>
        </p:nvSpPr>
        <p:spPr bwMode="auto">
          <a:xfrm>
            <a:off x="3056638" y="1173019"/>
            <a:ext cx="1746824" cy="2378746"/>
          </a:xfrm>
          <a:custGeom>
            <a:avLst/>
            <a:gdLst/>
            <a:ahLst/>
            <a:cxnLst>
              <a:cxn ang="0">
                <a:pos x="644" y="0"/>
              </a:cxn>
              <a:cxn ang="0">
                <a:pos x="0" y="1492"/>
              </a:cxn>
              <a:cxn ang="0">
                <a:pos x="906" y="1492"/>
              </a:cxn>
              <a:cxn ang="0">
                <a:pos x="1097" y="1052"/>
              </a:cxn>
              <a:cxn ang="0">
                <a:pos x="644" y="0"/>
              </a:cxn>
            </a:cxnLst>
            <a:rect l="0" t="0" r="r" b="b"/>
            <a:pathLst>
              <a:path w="1097" h="1492">
                <a:moveTo>
                  <a:pt x="644" y="0"/>
                </a:moveTo>
                <a:lnTo>
                  <a:pt x="0" y="1492"/>
                </a:lnTo>
                <a:lnTo>
                  <a:pt x="906" y="1492"/>
                </a:lnTo>
                <a:lnTo>
                  <a:pt x="1097" y="1052"/>
                </a:lnTo>
                <a:lnTo>
                  <a:pt x="644"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5" name="Freeform 70"/>
          <p:cNvSpPr>
            <a:spLocks/>
          </p:cNvSpPr>
          <p:nvPr/>
        </p:nvSpPr>
        <p:spPr bwMode="auto">
          <a:xfrm>
            <a:off x="5055057" y="-411"/>
            <a:ext cx="982489" cy="1122411"/>
          </a:xfrm>
          <a:custGeom>
            <a:avLst/>
            <a:gdLst/>
            <a:ahLst/>
            <a:cxnLst>
              <a:cxn ang="0">
                <a:pos x="0" y="0"/>
              </a:cxn>
              <a:cxn ang="0">
                <a:pos x="311" y="704"/>
              </a:cxn>
              <a:cxn ang="0">
                <a:pos x="617" y="0"/>
              </a:cxn>
              <a:cxn ang="0">
                <a:pos x="0" y="0"/>
              </a:cxn>
            </a:cxnLst>
            <a:rect l="0" t="0" r="r" b="b"/>
            <a:pathLst>
              <a:path w="617" h="704">
                <a:moveTo>
                  <a:pt x="0" y="0"/>
                </a:moveTo>
                <a:lnTo>
                  <a:pt x="311" y="704"/>
                </a:lnTo>
                <a:lnTo>
                  <a:pt x="617" y="0"/>
                </a:lnTo>
                <a:lnTo>
                  <a:pt x="0" y="0"/>
                </a:lnTo>
                <a:close/>
              </a:path>
            </a:pathLst>
          </a:custGeom>
          <a:solidFill>
            <a:srgbClr val="C0C0C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6" name="Freeform 71"/>
          <p:cNvSpPr>
            <a:spLocks/>
          </p:cNvSpPr>
          <p:nvPr/>
        </p:nvSpPr>
        <p:spPr bwMode="auto">
          <a:xfrm>
            <a:off x="5055057" y="-411"/>
            <a:ext cx="982489" cy="1122411"/>
          </a:xfrm>
          <a:custGeom>
            <a:avLst/>
            <a:gdLst/>
            <a:ahLst/>
            <a:cxnLst>
              <a:cxn ang="0">
                <a:pos x="0" y="0"/>
              </a:cxn>
              <a:cxn ang="0">
                <a:pos x="311" y="704"/>
              </a:cxn>
              <a:cxn ang="0">
                <a:pos x="617" y="0"/>
              </a:cxn>
              <a:cxn ang="0">
                <a:pos x="0" y="0"/>
              </a:cxn>
            </a:cxnLst>
            <a:rect l="0" t="0" r="r" b="b"/>
            <a:pathLst>
              <a:path w="617" h="704">
                <a:moveTo>
                  <a:pt x="0" y="0"/>
                </a:moveTo>
                <a:lnTo>
                  <a:pt x="311" y="704"/>
                </a:lnTo>
                <a:lnTo>
                  <a:pt x="617" y="0"/>
                </a:lnTo>
                <a:lnTo>
                  <a:pt x="0"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7" name="Freeform 72"/>
          <p:cNvSpPr>
            <a:spLocks/>
          </p:cNvSpPr>
          <p:nvPr/>
        </p:nvSpPr>
        <p:spPr bwMode="auto">
          <a:xfrm>
            <a:off x="5062700" y="-411"/>
            <a:ext cx="982489" cy="1122411"/>
          </a:xfrm>
          <a:custGeom>
            <a:avLst/>
            <a:gdLst/>
            <a:ahLst/>
            <a:cxnLst>
              <a:cxn ang="0">
                <a:pos x="617" y="0"/>
              </a:cxn>
              <a:cxn ang="0">
                <a:pos x="0" y="0"/>
              </a:cxn>
              <a:cxn ang="0">
                <a:pos x="311" y="704"/>
              </a:cxn>
              <a:cxn ang="0">
                <a:pos x="617" y="0"/>
              </a:cxn>
            </a:cxnLst>
            <a:rect l="0" t="0" r="r" b="b"/>
            <a:pathLst>
              <a:path w="617" h="704">
                <a:moveTo>
                  <a:pt x="617" y="0"/>
                </a:moveTo>
                <a:lnTo>
                  <a:pt x="0" y="0"/>
                </a:lnTo>
                <a:lnTo>
                  <a:pt x="311" y="704"/>
                </a:lnTo>
                <a:lnTo>
                  <a:pt x="617" y="0"/>
                </a:lnTo>
                <a:close/>
              </a:path>
            </a:pathLst>
          </a:custGeom>
          <a:solidFill>
            <a:srgbClr val="9B9B9B"/>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8" name="Freeform 73"/>
          <p:cNvSpPr>
            <a:spLocks/>
          </p:cNvSpPr>
          <p:nvPr/>
        </p:nvSpPr>
        <p:spPr bwMode="auto">
          <a:xfrm>
            <a:off x="5055057" y="-411"/>
            <a:ext cx="982489" cy="1122411"/>
          </a:xfrm>
          <a:custGeom>
            <a:avLst/>
            <a:gdLst/>
            <a:ahLst/>
            <a:cxnLst>
              <a:cxn ang="0">
                <a:pos x="617" y="0"/>
              </a:cxn>
              <a:cxn ang="0">
                <a:pos x="0" y="0"/>
              </a:cxn>
              <a:cxn ang="0">
                <a:pos x="311" y="704"/>
              </a:cxn>
              <a:cxn ang="0">
                <a:pos x="617" y="0"/>
              </a:cxn>
            </a:cxnLst>
            <a:rect l="0" t="0" r="r" b="b"/>
            <a:pathLst>
              <a:path w="617" h="704">
                <a:moveTo>
                  <a:pt x="617" y="0"/>
                </a:moveTo>
                <a:lnTo>
                  <a:pt x="0" y="0"/>
                </a:lnTo>
                <a:lnTo>
                  <a:pt x="311" y="704"/>
                </a:lnTo>
                <a:lnTo>
                  <a:pt x="617"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9" name="Freeform 74"/>
          <p:cNvSpPr>
            <a:spLocks/>
          </p:cNvSpPr>
          <p:nvPr/>
        </p:nvSpPr>
        <p:spPr bwMode="auto">
          <a:xfrm>
            <a:off x="4105051" y="-411"/>
            <a:ext cx="1238860" cy="2850669"/>
          </a:xfrm>
          <a:custGeom>
            <a:avLst/>
            <a:gdLst/>
            <a:ahLst/>
            <a:cxnLst>
              <a:cxn ang="0">
                <a:pos x="317" y="0"/>
              </a:cxn>
              <a:cxn ang="0">
                <a:pos x="0" y="736"/>
              </a:cxn>
              <a:cxn ang="0">
                <a:pos x="453" y="1788"/>
              </a:cxn>
              <a:cxn ang="0">
                <a:pos x="778" y="1039"/>
              </a:cxn>
              <a:cxn ang="0">
                <a:pos x="317" y="0"/>
              </a:cxn>
            </a:cxnLst>
            <a:rect l="0" t="0" r="r" b="b"/>
            <a:pathLst>
              <a:path w="778" h="1788">
                <a:moveTo>
                  <a:pt x="317" y="0"/>
                </a:moveTo>
                <a:lnTo>
                  <a:pt x="0" y="736"/>
                </a:lnTo>
                <a:lnTo>
                  <a:pt x="453" y="1788"/>
                </a:lnTo>
                <a:lnTo>
                  <a:pt x="778" y="1039"/>
                </a:lnTo>
                <a:lnTo>
                  <a:pt x="317" y="0"/>
                </a:lnTo>
                <a:close/>
              </a:path>
            </a:pathLst>
          </a:custGeom>
          <a:solidFill>
            <a:srgbClr val="ACACAC"/>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0" name="Freeform 75"/>
          <p:cNvSpPr>
            <a:spLocks/>
          </p:cNvSpPr>
          <p:nvPr/>
        </p:nvSpPr>
        <p:spPr bwMode="auto">
          <a:xfrm>
            <a:off x="4082121" y="-411"/>
            <a:ext cx="1238860" cy="2850669"/>
          </a:xfrm>
          <a:custGeom>
            <a:avLst/>
            <a:gdLst/>
            <a:ahLst/>
            <a:cxnLst>
              <a:cxn ang="0">
                <a:pos x="317" y="0"/>
              </a:cxn>
              <a:cxn ang="0">
                <a:pos x="0" y="736"/>
              </a:cxn>
              <a:cxn ang="0">
                <a:pos x="453" y="1788"/>
              </a:cxn>
              <a:cxn ang="0">
                <a:pos x="778" y="1039"/>
              </a:cxn>
              <a:cxn ang="0">
                <a:pos x="317" y="0"/>
              </a:cxn>
            </a:cxnLst>
            <a:rect l="0" t="0" r="r" b="b"/>
            <a:pathLst>
              <a:path w="778" h="1788">
                <a:moveTo>
                  <a:pt x="317" y="0"/>
                </a:moveTo>
                <a:lnTo>
                  <a:pt x="0" y="736"/>
                </a:lnTo>
                <a:lnTo>
                  <a:pt x="453" y="1788"/>
                </a:lnTo>
                <a:lnTo>
                  <a:pt x="778" y="1039"/>
                </a:lnTo>
                <a:lnTo>
                  <a:pt x="317"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1" name="Freeform 76"/>
          <p:cNvSpPr>
            <a:spLocks/>
          </p:cNvSpPr>
          <p:nvPr/>
        </p:nvSpPr>
        <p:spPr bwMode="auto">
          <a:xfrm>
            <a:off x="3607916" y="-411"/>
            <a:ext cx="1009559" cy="1173430"/>
          </a:xfrm>
          <a:custGeom>
            <a:avLst/>
            <a:gdLst/>
            <a:ahLst/>
            <a:cxnLst>
              <a:cxn ang="0">
                <a:pos x="634" y="0"/>
              </a:cxn>
              <a:cxn ang="0">
                <a:pos x="0" y="0"/>
              </a:cxn>
              <a:cxn ang="0">
                <a:pos x="317" y="736"/>
              </a:cxn>
              <a:cxn ang="0">
                <a:pos x="634" y="0"/>
              </a:cxn>
            </a:cxnLst>
            <a:rect l="0" t="0" r="r" b="b"/>
            <a:pathLst>
              <a:path w="634" h="736">
                <a:moveTo>
                  <a:pt x="634" y="0"/>
                </a:moveTo>
                <a:lnTo>
                  <a:pt x="0" y="0"/>
                </a:lnTo>
                <a:lnTo>
                  <a:pt x="317" y="736"/>
                </a:lnTo>
                <a:lnTo>
                  <a:pt x="634" y="0"/>
                </a:lnTo>
                <a:close/>
              </a:path>
            </a:pathLst>
          </a:custGeom>
          <a:solidFill>
            <a:srgbClr val="90909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2" name="Freeform 77"/>
          <p:cNvSpPr>
            <a:spLocks/>
          </p:cNvSpPr>
          <p:nvPr/>
        </p:nvSpPr>
        <p:spPr bwMode="auto">
          <a:xfrm>
            <a:off x="3577342" y="-411"/>
            <a:ext cx="1009559" cy="1173430"/>
          </a:xfrm>
          <a:custGeom>
            <a:avLst/>
            <a:gdLst/>
            <a:ahLst/>
            <a:cxnLst>
              <a:cxn ang="0">
                <a:pos x="634" y="0"/>
              </a:cxn>
              <a:cxn ang="0">
                <a:pos x="0" y="0"/>
              </a:cxn>
              <a:cxn ang="0">
                <a:pos x="317" y="736"/>
              </a:cxn>
              <a:cxn ang="0">
                <a:pos x="634" y="0"/>
              </a:cxn>
            </a:cxnLst>
            <a:rect l="0" t="0" r="r" b="b"/>
            <a:pathLst>
              <a:path w="634" h="736">
                <a:moveTo>
                  <a:pt x="634" y="0"/>
                </a:moveTo>
                <a:lnTo>
                  <a:pt x="0" y="0"/>
                </a:lnTo>
                <a:lnTo>
                  <a:pt x="317" y="736"/>
                </a:lnTo>
                <a:lnTo>
                  <a:pt x="634"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3" name="Freeform 78"/>
          <p:cNvSpPr>
            <a:spLocks/>
          </p:cNvSpPr>
          <p:nvPr/>
        </p:nvSpPr>
        <p:spPr bwMode="auto">
          <a:xfrm>
            <a:off x="2125106" y="-411"/>
            <a:ext cx="1995233" cy="3552176"/>
          </a:xfrm>
          <a:custGeom>
            <a:avLst/>
            <a:gdLst/>
            <a:ahLst/>
            <a:cxnLst>
              <a:cxn ang="0">
                <a:pos x="936" y="0"/>
              </a:cxn>
              <a:cxn ang="0">
                <a:pos x="936" y="0"/>
              </a:cxn>
              <a:cxn ang="0">
                <a:pos x="0" y="2228"/>
              </a:cxn>
              <a:cxn ang="0">
                <a:pos x="609" y="2228"/>
              </a:cxn>
              <a:cxn ang="0">
                <a:pos x="1253" y="736"/>
              </a:cxn>
              <a:cxn ang="0">
                <a:pos x="936" y="0"/>
              </a:cxn>
            </a:cxnLst>
            <a:rect l="0" t="0" r="r" b="b"/>
            <a:pathLst>
              <a:path w="1253" h="2228">
                <a:moveTo>
                  <a:pt x="936" y="0"/>
                </a:moveTo>
                <a:lnTo>
                  <a:pt x="936" y="0"/>
                </a:lnTo>
                <a:lnTo>
                  <a:pt x="0" y="2228"/>
                </a:lnTo>
                <a:lnTo>
                  <a:pt x="609" y="2228"/>
                </a:lnTo>
                <a:lnTo>
                  <a:pt x="1253" y="736"/>
                </a:lnTo>
                <a:lnTo>
                  <a:pt x="936" y="0"/>
                </a:lnTo>
                <a:close/>
              </a:path>
            </a:pathLst>
          </a:custGeom>
          <a:solidFill>
            <a:srgbClr val="ACACAC"/>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4" name="Freeform 79"/>
          <p:cNvSpPr>
            <a:spLocks/>
          </p:cNvSpPr>
          <p:nvPr/>
        </p:nvSpPr>
        <p:spPr bwMode="auto">
          <a:xfrm>
            <a:off x="2086889" y="-411"/>
            <a:ext cx="1995233" cy="3552176"/>
          </a:xfrm>
          <a:custGeom>
            <a:avLst/>
            <a:gdLst/>
            <a:ahLst/>
            <a:cxnLst>
              <a:cxn ang="0">
                <a:pos x="936" y="0"/>
              </a:cxn>
              <a:cxn ang="0">
                <a:pos x="936" y="0"/>
              </a:cxn>
              <a:cxn ang="0">
                <a:pos x="0" y="2228"/>
              </a:cxn>
              <a:cxn ang="0">
                <a:pos x="609" y="2228"/>
              </a:cxn>
              <a:cxn ang="0">
                <a:pos x="1253" y="736"/>
              </a:cxn>
              <a:cxn ang="0">
                <a:pos x="936" y="0"/>
              </a:cxn>
            </a:cxnLst>
            <a:rect l="0" t="0" r="r" b="b"/>
            <a:pathLst>
              <a:path w="1253" h="2228">
                <a:moveTo>
                  <a:pt x="936" y="0"/>
                </a:moveTo>
                <a:lnTo>
                  <a:pt x="936" y="0"/>
                </a:lnTo>
                <a:lnTo>
                  <a:pt x="0" y="2228"/>
                </a:lnTo>
                <a:lnTo>
                  <a:pt x="609" y="2228"/>
                </a:lnTo>
                <a:lnTo>
                  <a:pt x="1253" y="736"/>
                </a:lnTo>
                <a:lnTo>
                  <a:pt x="936"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5" name="Freeform 80"/>
          <p:cNvSpPr>
            <a:spLocks/>
          </p:cNvSpPr>
          <p:nvPr/>
        </p:nvSpPr>
        <p:spPr bwMode="auto">
          <a:xfrm>
            <a:off x="274459" y="-411"/>
            <a:ext cx="3348743" cy="3552176"/>
          </a:xfrm>
          <a:custGeom>
            <a:avLst/>
            <a:gdLst/>
            <a:ahLst/>
            <a:cxnLst>
              <a:cxn ang="0">
                <a:pos x="2103" y="0"/>
              </a:cxn>
              <a:cxn ang="0">
                <a:pos x="940" y="0"/>
              </a:cxn>
              <a:cxn ang="0">
                <a:pos x="0" y="2228"/>
              </a:cxn>
              <a:cxn ang="0">
                <a:pos x="1167" y="2228"/>
              </a:cxn>
              <a:cxn ang="0">
                <a:pos x="2103" y="0"/>
              </a:cxn>
            </a:cxnLst>
            <a:rect l="0" t="0" r="r" b="b"/>
            <a:pathLst>
              <a:path w="2103" h="2228">
                <a:moveTo>
                  <a:pt x="2103" y="0"/>
                </a:moveTo>
                <a:lnTo>
                  <a:pt x="940" y="0"/>
                </a:lnTo>
                <a:lnTo>
                  <a:pt x="0" y="2228"/>
                </a:lnTo>
                <a:lnTo>
                  <a:pt x="1167" y="2228"/>
                </a:lnTo>
                <a:lnTo>
                  <a:pt x="2103" y="0"/>
                </a:lnTo>
                <a:close/>
              </a:path>
            </a:pathLst>
          </a:custGeom>
          <a:solidFill>
            <a:srgbClr val="CECECE"/>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6" name="Freeform 81"/>
          <p:cNvSpPr>
            <a:spLocks/>
          </p:cNvSpPr>
          <p:nvPr/>
        </p:nvSpPr>
        <p:spPr bwMode="auto">
          <a:xfrm>
            <a:off x="228599" y="-411"/>
            <a:ext cx="3348743" cy="3552176"/>
          </a:xfrm>
          <a:custGeom>
            <a:avLst/>
            <a:gdLst/>
            <a:ahLst/>
            <a:cxnLst>
              <a:cxn ang="0">
                <a:pos x="2103" y="0"/>
              </a:cxn>
              <a:cxn ang="0">
                <a:pos x="940" y="0"/>
              </a:cxn>
              <a:cxn ang="0">
                <a:pos x="0" y="2228"/>
              </a:cxn>
              <a:cxn ang="0">
                <a:pos x="1167" y="2228"/>
              </a:cxn>
              <a:cxn ang="0">
                <a:pos x="2103" y="0"/>
              </a:cxn>
            </a:cxnLst>
            <a:rect l="0" t="0" r="r" b="b"/>
            <a:pathLst>
              <a:path w="2103" h="2228">
                <a:moveTo>
                  <a:pt x="2103" y="0"/>
                </a:moveTo>
                <a:lnTo>
                  <a:pt x="940" y="0"/>
                </a:lnTo>
                <a:lnTo>
                  <a:pt x="0" y="2228"/>
                </a:lnTo>
                <a:lnTo>
                  <a:pt x="1167" y="2228"/>
                </a:lnTo>
                <a:lnTo>
                  <a:pt x="2103"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GB"/>
          </a:p>
        </p:txBody>
      </p:sp>
      <p:pic>
        <p:nvPicPr>
          <p:cNvPr id="172" name="Picture 171" descr="NOMURA_A4_PMS_1797.emf"/>
          <p:cNvPicPr>
            <a:picLocks noChangeAspect="1"/>
          </p:cNvPicPr>
          <p:nvPr/>
        </p:nvPicPr>
        <p:blipFill>
          <a:blip r:embed="rId2" cstate="print"/>
          <a:stretch>
            <a:fillRect/>
          </a:stretch>
        </p:blipFill>
        <p:spPr bwMode="white">
          <a:xfrm>
            <a:off x="7599212" y="306904"/>
            <a:ext cx="1260000" cy="222805"/>
          </a:xfrm>
          <a:prstGeom prst="rect">
            <a:avLst/>
          </a:prstGeom>
        </p:spPr>
      </p:pic>
      <p:sp>
        <p:nvSpPr>
          <p:cNvPr id="24" name="Freeform 48"/>
          <p:cNvSpPr>
            <a:spLocks noChangeAspect="1"/>
          </p:cNvSpPr>
          <p:nvPr userDrawn="1"/>
        </p:nvSpPr>
        <p:spPr bwMode="auto">
          <a:xfrm>
            <a:off x="5550281" y="-411"/>
            <a:ext cx="3595645" cy="3553200"/>
          </a:xfrm>
          <a:custGeom>
            <a:avLst/>
            <a:gdLst/>
            <a:ahLst/>
            <a:cxnLst>
              <a:cxn ang="0">
                <a:pos x="0" y="742"/>
              </a:cxn>
              <a:cxn ang="0">
                <a:pos x="712" y="2344"/>
              </a:cxn>
              <a:cxn ang="0">
                <a:pos x="2372" y="2344"/>
              </a:cxn>
              <a:cxn ang="0">
                <a:pos x="2372" y="0"/>
              </a:cxn>
              <a:cxn ang="0">
                <a:pos x="322" y="0"/>
              </a:cxn>
              <a:cxn ang="0">
                <a:pos x="0" y="742"/>
              </a:cxn>
              <a:cxn ang="0">
                <a:pos x="0" y="742"/>
              </a:cxn>
            </a:cxnLst>
            <a:rect l="0" t="0" r="r" b="b"/>
            <a:pathLst>
              <a:path w="2372" h="2344">
                <a:moveTo>
                  <a:pt x="0" y="742"/>
                </a:moveTo>
                <a:lnTo>
                  <a:pt x="712" y="2344"/>
                </a:lnTo>
                <a:lnTo>
                  <a:pt x="2372" y="2344"/>
                </a:lnTo>
                <a:lnTo>
                  <a:pt x="2372" y="0"/>
                </a:lnTo>
                <a:lnTo>
                  <a:pt x="322" y="0"/>
                </a:lnTo>
                <a:lnTo>
                  <a:pt x="0" y="742"/>
                </a:lnTo>
                <a:lnTo>
                  <a:pt x="0" y="742"/>
                </a:lnTo>
                <a:close/>
              </a:path>
            </a:pathLst>
          </a:custGeom>
          <a:solidFill>
            <a:srgbClr val="C1C0C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5" name="Freeform 64"/>
          <p:cNvSpPr>
            <a:spLocks/>
          </p:cNvSpPr>
          <p:nvPr userDrawn="1"/>
        </p:nvSpPr>
        <p:spPr bwMode="auto">
          <a:xfrm>
            <a:off x="4818750" y="1656102"/>
            <a:ext cx="1356695" cy="1895664"/>
          </a:xfrm>
          <a:custGeom>
            <a:avLst/>
            <a:gdLst/>
            <a:ahLst/>
            <a:cxnLst>
              <a:cxn ang="0">
                <a:pos x="325" y="0"/>
              </a:cxn>
              <a:cxn ang="0">
                <a:pos x="0" y="749"/>
              </a:cxn>
              <a:cxn ang="0">
                <a:pos x="190" y="1189"/>
              </a:cxn>
              <a:cxn ang="0">
                <a:pos x="852" y="1189"/>
              </a:cxn>
              <a:cxn ang="0">
                <a:pos x="325" y="0"/>
              </a:cxn>
            </a:cxnLst>
            <a:rect l="0" t="0" r="r" b="b"/>
            <a:pathLst>
              <a:path w="852" h="1189">
                <a:moveTo>
                  <a:pt x="325" y="0"/>
                </a:moveTo>
                <a:lnTo>
                  <a:pt x="0" y="749"/>
                </a:lnTo>
                <a:lnTo>
                  <a:pt x="190" y="1189"/>
                </a:lnTo>
                <a:lnTo>
                  <a:pt x="852" y="1189"/>
                </a:lnTo>
                <a:lnTo>
                  <a:pt x="325" y="0"/>
                </a:lnTo>
                <a:close/>
              </a:path>
            </a:pathLst>
          </a:custGeom>
          <a:solidFill>
            <a:srgbClr val="D5D5D5"/>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6" name="Freeform 65"/>
          <p:cNvSpPr>
            <a:spLocks/>
          </p:cNvSpPr>
          <p:nvPr userDrawn="1"/>
        </p:nvSpPr>
        <p:spPr bwMode="auto">
          <a:xfrm>
            <a:off x="4803463" y="1656102"/>
            <a:ext cx="1356695" cy="1895664"/>
          </a:xfrm>
          <a:custGeom>
            <a:avLst/>
            <a:gdLst/>
            <a:ahLst/>
            <a:cxnLst>
              <a:cxn ang="0">
                <a:pos x="325" y="0"/>
              </a:cxn>
              <a:cxn ang="0">
                <a:pos x="0" y="749"/>
              </a:cxn>
              <a:cxn ang="0">
                <a:pos x="190" y="1189"/>
              </a:cxn>
              <a:cxn ang="0">
                <a:pos x="852" y="1189"/>
              </a:cxn>
              <a:cxn ang="0">
                <a:pos x="325" y="0"/>
              </a:cxn>
            </a:cxnLst>
            <a:rect l="0" t="0" r="r" b="b"/>
            <a:pathLst>
              <a:path w="852" h="1189">
                <a:moveTo>
                  <a:pt x="325" y="0"/>
                </a:moveTo>
                <a:lnTo>
                  <a:pt x="0" y="749"/>
                </a:lnTo>
                <a:lnTo>
                  <a:pt x="190" y="1189"/>
                </a:lnTo>
                <a:lnTo>
                  <a:pt x="852" y="1189"/>
                </a:lnTo>
                <a:lnTo>
                  <a:pt x="325"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7" name="Freeform 66"/>
          <p:cNvSpPr>
            <a:spLocks/>
          </p:cNvSpPr>
          <p:nvPr userDrawn="1"/>
        </p:nvSpPr>
        <p:spPr bwMode="auto">
          <a:xfrm>
            <a:off x="4602188" y="-411"/>
            <a:ext cx="963381" cy="1656514"/>
          </a:xfrm>
          <a:custGeom>
            <a:avLst/>
            <a:gdLst/>
            <a:ahLst/>
            <a:cxnLst>
              <a:cxn ang="0">
                <a:pos x="294" y="0"/>
              </a:cxn>
              <a:cxn ang="0">
                <a:pos x="0" y="0"/>
              </a:cxn>
              <a:cxn ang="0">
                <a:pos x="461" y="1039"/>
              </a:cxn>
              <a:cxn ang="0">
                <a:pos x="605" y="704"/>
              </a:cxn>
              <a:cxn ang="0">
                <a:pos x="294" y="0"/>
              </a:cxn>
            </a:cxnLst>
            <a:rect l="0" t="0" r="r" b="b"/>
            <a:pathLst>
              <a:path w="605" h="1039">
                <a:moveTo>
                  <a:pt x="294" y="0"/>
                </a:moveTo>
                <a:lnTo>
                  <a:pt x="0" y="0"/>
                </a:lnTo>
                <a:lnTo>
                  <a:pt x="461" y="1039"/>
                </a:lnTo>
                <a:lnTo>
                  <a:pt x="605" y="704"/>
                </a:lnTo>
                <a:lnTo>
                  <a:pt x="294" y="0"/>
                </a:lnTo>
                <a:close/>
              </a:path>
            </a:pathLst>
          </a:custGeom>
          <a:solidFill>
            <a:srgbClr val="CECECE"/>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8" name="Freeform 67"/>
          <p:cNvSpPr>
            <a:spLocks/>
          </p:cNvSpPr>
          <p:nvPr userDrawn="1"/>
        </p:nvSpPr>
        <p:spPr bwMode="auto">
          <a:xfrm>
            <a:off x="4586901" y="-411"/>
            <a:ext cx="963381" cy="1656514"/>
          </a:xfrm>
          <a:custGeom>
            <a:avLst/>
            <a:gdLst/>
            <a:ahLst/>
            <a:cxnLst>
              <a:cxn ang="0">
                <a:pos x="294" y="0"/>
              </a:cxn>
              <a:cxn ang="0">
                <a:pos x="0" y="0"/>
              </a:cxn>
              <a:cxn ang="0">
                <a:pos x="461" y="1039"/>
              </a:cxn>
              <a:cxn ang="0">
                <a:pos x="605" y="704"/>
              </a:cxn>
              <a:cxn ang="0">
                <a:pos x="294" y="0"/>
              </a:cxn>
            </a:cxnLst>
            <a:rect l="0" t="0" r="r" b="b"/>
            <a:pathLst>
              <a:path w="605" h="1039">
                <a:moveTo>
                  <a:pt x="294" y="0"/>
                </a:moveTo>
                <a:lnTo>
                  <a:pt x="0" y="0"/>
                </a:lnTo>
                <a:lnTo>
                  <a:pt x="461" y="1039"/>
                </a:lnTo>
                <a:lnTo>
                  <a:pt x="605" y="704"/>
                </a:lnTo>
                <a:lnTo>
                  <a:pt x="294"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Freeform 68"/>
          <p:cNvSpPr>
            <a:spLocks/>
          </p:cNvSpPr>
          <p:nvPr userDrawn="1"/>
        </p:nvSpPr>
        <p:spPr bwMode="auto">
          <a:xfrm>
            <a:off x="3087212" y="1173019"/>
            <a:ext cx="1746824" cy="2378746"/>
          </a:xfrm>
          <a:custGeom>
            <a:avLst/>
            <a:gdLst/>
            <a:ahLst/>
            <a:cxnLst>
              <a:cxn ang="0">
                <a:pos x="644" y="0"/>
              </a:cxn>
              <a:cxn ang="0">
                <a:pos x="0" y="1492"/>
              </a:cxn>
              <a:cxn ang="0">
                <a:pos x="906" y="1492"/>
              </a:cxn>
              <a:cxn ang="0">
                <a:pos x="1097" y="1052"/>
              </a:cxn>
              <a:cxn ang="0">
                <a:pos x="644" y="0"/>
              </a:cxn>
            </a:cxnLst>
            <a:rect l="0" t="0" r="r" b="b"/>
            <a:pathLst>
              <a:path w="1097" h="1492">
                <a:moveTo>
                  <a:pt x="644" y="0"/>
                </a:moveTo>
                <a:lnTo>
                  <a:pt x="0" y="1492"/>
                </a:lnTo>
                <a:lnTo>
                  <a:pt x="906" y="1492"/>
                </a:lnTo>
                <a:lnTo>
                  <a:pt x="1097" y="1052"/>
                </a:lnTo>
                <a:lnTo>
                  <a:pt x="644" y="0"/>
                </a:lnTo>
                <a:close/>
              </a:path>
            </a:pathLst>
          </a:custGeom>
          <a:solidFill>
            <a:srgbClr val="CECECE"/>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69"/>
          <p:cNvSpPr>
            <a:spLocks/>
          </p:cNvSpPr>
          <p:nvPr userDrawn="1"/>
        </p:nvSpPr>
        <p:spPr bwMode="auto">
          <a:xfrm>
            <a:off x="3056638" y="1173019"/>
            <a:ext cx="1746824" cy="2378746"/>
          </a:xfrm>
          <a:custGeom>
            <a:avLst/>
            <a:gdLst/>
            <a:ahLst/>
            <a:cxnLst>
              <a:cxn ang="0">
                <a:pos x="644" y="0"/>
              </a:cxn>
              <a:cxn ang="0">
                <a:pos x="0" y="1492"/>
              </a:cxn>
              <a:cxn ang="0">
                <a:pos x="906" y="1492"/>
              </a:cxn>
              <a:cxn ang="0">
                <a:pos x="1097" y="1052"/>
              </a:cxn>
              <a:cxn ang="0">
                <a:pos x="644" y="0"/>
              </a:cxn>
            </a:cxnLst>
            <a:rect l="0" t="0" r="r" b="b"/>
            <a:pathLst>
              <a:path w="1097" h="1492">
                <a:moveTo>
                  <a:pt x="644" y="0"/>
                </a:moveTo>
                <a:lnTo>
                  <a:pt x="0" y="1492"/>
                </a:lnTo>
                <a:lnTo>
                  <a:pt x="906" y="1492"/>
                </a:lnTo>
                <a:lnTo>
                  <a:pt x="1097" y="1052"/>
                </a:lnTo>
                <a:lnTo>
                  <a:pt x="644"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1" name="Freeform 70"/>
          <p:cNvSpPr>
            <a:spLocks/>
          </p:cNvSpPr>
          <p:nvPr userDrawn="1"/>
        </p:nvSpPr>
        <p:spPr bwMode="auto">
          <a:xfrm>
            <a:off x="5055057" y="-411"/>
            <a:ext cx="982489" cy="1122411"/>
          </a:xfrm>
          <a:custGeom>
            <a:avLst/>
            <a:gdLst/>
            <a:ahLst/>
            <a:cxnLst>
              <a:cxn ang="0">
                <a:pos x="0" y="0"/>
              </a:cxn>
              <a:cxn ang="0">
                <a:pos x="311" y="704"/>
              </a:cxn>
              <a:cxn ang="0">
                <a:pos x="617" y="0"/>
              </a:cxn>
              <a:cxn ang="0">
                <a:pos x="0" y="0"/>
              </a:cxn>
            </a:cxnLst>
            <a:rect l="0" t="0" r="r" b="b"/>
            <a:pathLst>
              <a:path w="617" h="704">
                <a:moveTo>
                  <a:pt x="0" y="0"/>
                </a:moveTo>
                <a:lnTo>
                  <a:pt x="311" y="704"/>
                </a:lnTo>
                <a:lnTo>
                  <a:pt x="617" y="0"/>
                </a:lnTo>
                <a:lnTo>
                  <a:pt x="0" y="0"/>
                </a:lnTo>
                <a:close/>
              </a:path>
            </a:pathLst>
          </a:custGeom>
          <a:solidFill>
            <a:srgbClr val="C0C0C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71"/>
          <p:cNvSpPr>
            <a:spLocks/>
          </p:cNvSpPr>
          <p:nvPr userDrawn="1"/>
        </p:nvSpPr>
        <p:spPr bwMode="auto">
          <a:xfrm>
            <a:off x="5055057" y="-411"/>
            <a:ext cx="982489" cy="1122411"/>
          </a:xfrm>
          <a:custGeom>
            <a:avLst/>
            <a:gdLst/>
            <a:ahLst/>
            <a:cxnLst>
              <a:cxn ang="0">
                <a:pos x="0" y="0"/>
              </a:cxn>
              <a:cxn ang="0">
                <a:pos x="311" y="704"/>
              </a:cxn>
              <a:cxn ang="0">
                <a:pos x="617" y="0"/>
              </a:cxn>
              <a:cxn ang="0">
                <a:pos x="0" y="0"/>
              </a:cxn>
            </a:cxnLst>
            <a:rect l="0" t="0" r="r" b="b"/>
            <a:pathLst>
              <a:path w="617" h="704">
                <a:moveTo>
                  <a:pt x="0" y="0"/>
                </a:moveTo>
                <a:lnTo>
                  <a:pt x="311" y="704"/>
                </a:lnTo>
                <a:lnTo>
                  <a:pt x="617" y="0"/>
                </a:lnTo>
                <a:lnTo>
                  <a:pt x="0"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3" name="Freeform 72"/>
          <p:cNvSpPr>
            <a:spLocks/>
          </p:cNvSpPr>
          <p:nvPr userDrawn="1"/>
        </p:nvSpPr>
        <p:spPr bwMode="auto">
          <a:xfrm>
            <a:off x="5062700" y="-411"/>
            <a:ext cx="982489" cy="1122411"/>
          </a:xfrm>
          <a:custGeom>
            <a:avLst/>
            <a:gdLst/>
            <a:ahLst/>
            <a:cxnLst>
              <a:cxn ang="0">
                <a:pos x="617" y="0"/>
              </a:cxn>
              <a:cxn ang="0">
                <a:pos x="0" y="0"/>
              </a:cxn>
              <a:cxn ang="0">
                <a:pos x="311" y="704"/>
              </a:cxn>
              <a:cxn ang="0">
                <a:pos x="617" y="0"/>
              </a:cxn>
            </a:cxnLst>
            <a:rect l="0" t="0" r="r" b="b"/>
            <a:pathLst>
              <a:path w="617" h="704">
                <a:moveTo>
                  <a:pt x="617" y="0"/>
                </a:moveTo>
                <a:lnTo>
                  <a:pt x="0" y="0"/>
                </a:lnTo>
                <a:lnTo>
                  <a:pt x="311" y="704"/>
                </a:lnTo>
                <a:lnTo>
                  <a:pt x="617" y="0"/>
                </a:lnTo>
                <a:close/>
              </a:path>
            </a:pathLst>
          </a:custGeom>
          <a:solidFill>
            <a:srgbClr val="9B9B9B"/>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4" name="Freeform 73"/>
          <p:cNvSpPr>
            <a:spLocks/>
          </p:cNvSpPr>
          <p:nvPr userDrawn="1"/>
        </p:nvSpPr>
        <p:spPr bwMode="auto">
          <a:xfrm>
            <a:off x="5055057" y="-411"/>
            <a:ext cx="982489" cy="1122411"/>
          </a:xfrm>
          <a:custGeom>
            <a:avLst/>
            <a:gdLst/>
            <a:ahLst/>
            <a:cxnLst>
              <a:cxn ang="0">
                <a:pos x="617" y="0"/>
              </a:cxn>
              <a:cxn ang="0">
                <a:pos x="0" y="0"/>
              </a:cxn>
              <a:cxn ang="0">
                <a:pos x="311" y="704"/>
              </a:cxn>
              <a:cxn ang="0">
                <a:pos x="617" y="0"/>
              </a:cxn>
            </a:cxnLst>
            <a:rect l="0" t="0" r="r" b="b"/>
            <a:pathLst>
              <a:path w="617" h="704">
                <a:moveTo>
                  <a:pt x="617" y="0"/>
                </a:moveTo>
                <a:lnTo>
                  <a:pt x="0" y="0"/>
                </a:lnTo>
                <a:lnTo>
                  <a:pt x="311" y="704"/>
                </a:lnTo>
                <a:lnTo>
                  <a:pt x="617"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74"/>
          <p:cNvSpPr>
            <a:spLocks/>
          </p:cNvSpPr>
          <p:nvPr userDrawn="1"/>
        </p:nvSpPr>
        <p:spPr bwMode="auto">
          <a:xfrm>
            <a:off x="4105051" y="-411"/>
            <a:ext cx="1238860" cy="2850669"/>
          </a:xfrm>
          <a:custGeom>
            <a:avLst/>
            <a:gdLst/>
            <a:ahLst/>
            <a:cxnLst>
              <a:cxn ang="0">
                <a:pos x="317" y="0"/>
              </a:cxn>
              <a:cxn ang="0">
                <a:pos x="0" y="736"/>
              </a:cxn>
              <a:cxn ang="0">
                <a:pos x="453" y="1788"/>
              </a:cxn>
              <a:cxn ang="0">
                <a:pos x="778" y="1039"/>
              </a:cxn>
              <a:cxn ang="0">
                <a:pos x="317" y="0"/>
              </a:cxn>
            </a:cxnLst>
            <a:rect l="0" t="0" r="r" b="b"/>
            <a:pathLst>
              <a:path w="778" h="1788">
                <a:moveTo>
                  <a:pt x="317" y="0"/>
                </a:moveTo>
                <a:lnTo>
                  <a:pt x="0" y="736"/>
                </a:lnTo>
                <a:lnTo>
                  <a:pt x="453" y="1788"/>
                </a:lnTo>
                <a:lnTo>
                  <a:pt x="778" y="1039"/>
                </a:lnTo>
                <a:lnTo>
                  <a:pt x="317" y="0"/>
                </a:lnTo>
                <a:close/>
              </a:path>
            </a:pathLst>
          </a:custGeom>
          <a:solidFill>
            <a:srgbClr val="ACACAC"/>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75"/>
          <p:cNvSpPr>
            <a:spLocks/>
          </p:cNvSpPr>
          <p:nvPr userDrawn="1"/>
        </p:nvSpPr>
        <p:spPr bwMode="auto">
          <a:xfrm>
            <a:off x="4082121" y="-411"/>
            <a:ext cx="1238860" cy="2850669"/>
          </a:xfrm>
          <a:custGeom>
            <a:avLst/>
            <a:gdLst/>
            <a:ahLst/>
            <a:cxnLst>
              <a:cxn ang="0">
                <a:pos x="317" y="0"/>
              </a:cxn>
              <a:cxn ang="0">
                <a:pos x="0" y="736"/>
              </a:cxn>
              <a:cxn ang="0">
                <a:pos x="453" y="1788"/>
              </a:cxn>
              <a:cxn ang="0">
                <a:pos x="778" y="1039"/>
              </a:cxn>
              <a:cxn ang="0">
                <a:pos x="317" y="0"/>
              </a:cxn>
            </a:cxnLst>
            <a:rect l="0" t="0" r="r" b="b"/>
            <a:pathLst>
              <a:path w="778" h="1788">
                <a:moveTo>
                  <a:pt x="317" y="0"/>
                </a:moveTo>
                <a:lnTo>
                  <a:pt x="0" y="736"/>
                </a:lnTo>
                <a:lnTo>
                  <a:pt x="453" y="1788"/>
                </a:lnTo>
                <a:lnTo>
                  <a:pt x="778" y="1039"/>
                </a:lnTo>
                <a:lnTo>
                  <a:pt x="317"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76"/>
          <p:cNvSpPr>
            <a:spLocks/>
          </p:cNvSpPr>
          <p:nvPr userDrawn="1"/>
        </p:nvSpPr>
        <p:spPr bwMode="auto">
          <a:xfrm>
            <a:off x="3607916" y="-411"/>
            <a:ext cx="1009559" cy="1173430"/>
          </a:xfrm>
          <a:custGeom>
            <a:avLst/>
            <a:gdLst/>
            <a:ahLst/>
            <a:cxnLst>
              <a:cxn ang="0">
                <a:pos x="634" y="0"/>
              </a:cxn>
              <a:cxn ang="0">
                <a:pos x="0" y="0"/>
              </a:cxn>
              <a:cxn ang="0">
                <a:pos x="317" y="736"/>
              </a:cxn>
              <a:cxn ang="0">
                <a:pos x="634" y="0"/>
              </a:cxn>
            </a:cxnLst>
            <a:rect l="0" t="0" r="r" b="b"/>
            <a:pathLst>
              <a:path w="634" h="736">
                <a:moveTo>
                  <a:pt x="634" y="0"/>
                </a:moveTo>
                <a:lnTo>
                  <a:pt x="0" y="0"/>
                </a:lnTo>
                <a:lnTo>
                  <a:pt x="317" y="736"/>
                </a:lnTo>
                <a:lnTo>
                  <a:pt x="634" y="0"/>
                </a:lnTo>
                <a:close/>
              </a:path>
            </a:pathLst>
          </a:custGeom>
          <a:solidFill>
            <a:srgbClr val="90909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8" name="Freeform 77"/>
          <p:cNvSpPr>
            <a:spLocks/>
          </p:cNvSpPr>
          <p:nvPr userDrawn="1"/>
        </p:nvSpPr>
        <p:spPr bwMode="auto">
          <a:xfrm>
            <a:off x="3577342" y="-411"/>
            <a:ext cx="1009559" cy="1173430"/>
          </a:xfrm>
          <a:custGeom>
            <a:avLst/>
            <a:gdLst/>
            <a:ahLst/>
            <a:cxnLst>
              <a:cxn ang="0">
                <a:pos x="634" y="0"/>
              </a:cxn>
              <a:cxn ang="0">
                <a:pos x="0" y="0"/>
              </a:cxn>
              <a:cxn ang="0">
                <a:pos x="317" y="736"/>
              </a:cxn>
              <a:cxn ang="0">
                <a:pos x="634" y="0"/>
              </a:cxn>
            </a:cxnLst>
            <a:rect l="0" t="0" r="r" b="b"/>
            <a:pathLst>
              <a:path w="634" h="736">
                <a:moveTo>
                  <a:pt x="634" y="0"/>
                </a:moveTo>
                <a:lnTo>
                  <a:pt x="0" y="0"/>
                </a:lnTo>
                <a:lnTo>
                  <a:pt x="317" y="736"/>
                </a:lnTo>
                <a:lnTo>
                  <a:pt x="634"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9" name="Freeform 78"/>
          <p:cNvSpPr>
            <a:spLocks/>
          </p:cNvSpPr>
          <p:nvPr userDrawn="1"/>
        </p:nvSpPr>
        <p:spPr bwMode="auto">
          <a:xfrm>
            <a:off x="2125106" y="-411"/>
            <a:ext cx="1995233" cy="3552176"/>
          </a:xfrm>
          <a:custGeom>
            <a:avLst/>
            <a:gdLst/>
            <a:ahLst/>
            <a:cxnLst>
              <a:cxn ang="0">
                <a:pos x="936" y="0"/>
              </a:cxn>
              <a:cxn ang="0">
                <a:pos x="936" y="0"/>
              </a:cxn>
              <a:cxn ang="0">
                <a:pos x="0" y="2228"/>
              </a:cxn>
              <a:cxn ang="0">
                <a:pos x="609" y="2228"/>
              </a:cxn>
              <a:cxn ang="0">
                <a:pos x="1253" y="736"/>
              </a:cxn>
              <a:cxn ang="0">
                <a:pos x="936" y="0"/>
              </a:cxn>
            </a:cxnLst>
            <a:rect l="0" t="0" r="r" b="b"/>
            <a:pathLst>
              <a:path w="1253" h="2228">
                <a:moveTo>
                  <a:pt x="936" y="0"/>
                </a:moveTo>
                <a:lnTo>
                  <a:pt x="936" y="0"/>
                </a:lnTo>
                <a:lnTo>
                  <a:pt x="0" y="2228"/>
                </a:lnTo>
                <a:lnTo>
                  <a:pt x="609" y="2228"/>
                </a:lnTo>
                <a:lnTo>
                  <a:pt x="1253" y="736"/>
                </a:lnTo>
                <a:lnTo>
                  <a:pt x="936" y="0"/>
                </a:lnTo>
                <a:close/>
              </a:path>
            </a:pathLst>
          </a:custGeom>
          <a:solidFill>
            <a:srgbClr val="ACACAC"/>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0" name="Freeform 79"/>
          <p:cNvSpPr>
            <a:spLocks/>
          </p:cNvSpPr>
          <p:nvPr userDrawn="1"/>
        </p:nvSpPr>
        <p:spPr bwMode="auto">
          <a:xfrm>
            <a:off x="2086889" y="-411"/>
            <a:ext cx="1995233" cy="3552176"/>
          </a:xfrm>
          <a:custGeom>
            <a:avLst/>
            <a:gdLst/>
            <a:ahLst/>
            <a:cxnLst>
              <a:cxn ang="0">
                <a:pos x="936" y="0"/>
              </a:cxn>
              <a:cxn ang="0">
                <a:pos x="936" y="0"/>
              </a:cxn>
              <a:cxn ang="0">
                <a:pos x="0" y="2228"/>
              </a:cxn>
              <a:cxn ang="0">
                <a:pos x="609" y="2228"/>
              </a:cxn>
              <a:cxn ang="0">
                <a:pos x="1253" y="736"/>
              </a:cxn>
              <a:cxn ang="0">
                <a:pos x="936" y="0"/>
              </a:cxn>
            </a:cxnLst>
            <a:rect l="0" t="0" r="r" b="b"/>
            <a:pathLst>
              <a:path w="1253" h="2228">
                <a:moveTo>
                  <a:pt x="936" y="0"/>
                </a:moveTo>
                <a:lnTo>
                  <a:pt x="936" y="0"/>
                </a:lnTo>
                <a:lnTo>
                  <a:pt x="0" y="2228"/>
                </a:lnTo>
                <a:lnTo>
                  <a:pt x="609" y="2228"/>
                </a:lnTo>
                <a:lnTo>
                  <a:pt x="1253" y="736"/>
                </a:lnTo>
                <a:lnTo>
                  <a:pt x="936"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80"/>
          <p:cNvSpPr>
            <a:spLocks/>
          </p:cNvSpPr>
          <p:nvPr userDrawn="1"/>
        </p:nvSpPr>
        <p:spPr bwMode="auto">
          <a:xfrm>
            <a:off x="274459" y="-411"/>
            <a:ext cx="3348743" cy="3552176"/>
          </a:xfrm>
          <a:custGeom>
            <a:avLst/>
            <a:gdLst/>
            <a:ahLst/>
            <a:cxnLst>
              <a:cxn ang="0">
                <a:pos x="2103" y="0"/>
              </a:cxn>
              <a:cxn ang="0">
                <a:pos x="940" y="0"/>
              </a:cxn>
              <a:cxn ang="0">
                <a:pos x="0" y="2228"/>
              </a:cxn>
              <a:cxn ang="0">
                <a:pos x="1167" y="2228"/>
              </a:cxn>
              <a:cxn ang="0">
                <a:pos x="2103" y="0"/>
              </a:cxn>
            </a:cxnLst>
            <a:rect l="0" t="0" r="r" b="b"/>
            <a:pathLst>
              <a:path w="2103" h="2228">
                <a:moveTo>
                  <a:pt x="2103" y="0"/>
                </a:moveTo>
                <a:lnTo>
                  <a:pt x="940" y="0"/>
                </a:lnTo>
                <a:lnTo>
                  <a:pt x="0" y="2228"/>
                </a:lnTo>
                <a:lnTo>
                  <a:pt x="1167" y="2228"/>
                </a:lnTo>
                <a:lnTo>
                  <a:pt x="2103" y="0"/>
                </a:lnTo>
                <a:close/>
              </a:path>
            </a:pathLst>
          </a:custGeom>
          <a:solidFill>
            <a:srgbClr val="CECECE"/>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81"/>
          <p:cNvSpPr>
            <a:spLocks/>
          </p:cNvSpPr>
          <p:nvPr userDrawn="1"/>
        </p:nvSpPr>
        <p:spPr bwMode="auto">
          <a:xfrm>
            <a:off x="228599" y="-411"/>
            <a:ext cx="3348743" cy="3552176"/>
          </a:xfrm>
          <a:custGeom>
            <a:avLst/>
            <a:gdLst/>
            <a:ahLst/>
            <a:cxnLst>
              <a:cxn ang="0">
                <a:pos x="2103" y="0"/>
              </a:cxn>
              <a:cxn ang="0">
                <a:pos x="940" y="0"/>
              </a:cxn>
              <a:cxn ang="0">
                <a:pos x="0" y="2228"/>
              </a:cxn>
              <a:cxn ang="0">
                <a:pos x="1167" y="2228"/>
              </a:cxn>
              <a:cxn ang="0">
                <a:pos x="2103" y="0"/>
              </a:cxn>
            </a:cxnLst>
            <a:rect l="0" t="0" r="r" b="b"/>
            <a:pathLst>
              <a:path w="2103" h="2228">
                <a:moveTo>
                  <a:pt x="2103" y="0"/>
                </a:moveTo>
                <a:lnTo>
                  <a:pt x="940" y="0"/>
                </a:lnTo>
                <a:lnTo>
                  <a:pt x="0" y="2228"/>
                </a:lnTo>
                <a:lnTo>
                  <a:pt x="1167" y="2228"/>
                </a:lnTo>
                <a:lnTo>
                  <a:pt x="2103"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GB"/>
          </a:p>
        </p:txBody>
      </p:sp>
      <p:pic>
        <p:nvPicPr>
          <p:cNvPr id="43" name="Picture 42" descr="NOMURA_A4_PMS_1797.emf"/>
          <p:cNvPicPr>
            <a:picLocks noChangeAspect="1"/>
          </p:cNvPicPr>
          <p:nvPr userDrawn="1"/>
        </p:nvPicPr>
        <p:blipFill>
          <a:blip r:embed="rId2" cstate="print"/>
          <a:stretch>
            <a:fillRect/>
          </a:stretch>
        </p:blipFill>
        <p:spPr bwMode="white">
          <a:xfrm>
            <a:off x="7599212" y="306904"/>
            <a:ext cx="1260000" cy="222805"/>
          </a:xfrm>
          <a:prstGeom prst="rect">
            <a:avLst/>
          </a:prstGeom>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995862"/>
            <a:ext cx="9144000" cy="1862138"/>
          </a:xfrm>
          <a:prstGeom prst="rect">
            <a:avLst/>
          </a:prstGeom>
        </p:spPr>
      </p:pic>
      <p:sp>
        <p:nvSpPr>
          <p:cNvPr id="2" name="Title 1"/>
          <p:cNvSpPr>
            <a:spLocks noGrp="1"/>
          </p:cNvSpPr>
          <p:nvPr>
            <p:ph type="title"/>
          </p:nvPr>
        </p:nvSpPr>
        <p:spPr>
          <a:xfrm>
            <a:off x="594360" y="753534"/>
            <a:ext cx="7955280" cy="2801935"/>
          </a:xfrm>
        </p:spPr>
        <p:txBody>
          <a:bodyPr anchor="b">
            <a:normAutofit/>
          </a:bodyPr>
          <a:lstStyle>
            <a:lvl1pPr algn="r">
              <a:defRPr sz="4000"/>
            </a:lvl1pPr>
          </a:lstStyle>
          <a:p>
            <a:r>
              <a:rPr lang="en-US"/>
              <a:t>Click to edit Master title style</a:t>
            </a:r>
            <a:endParaRPr lang="en-US" dirty="0"/>
          </a:p>
        </p:txBody>
      </p:sp>
      <p:sp>
        <p:nvSpPr>
          <p:cNvPr id="3" name="Text Placeholder 2"/>
          <p:cNvSpPr>
            <a:spLocks noGrp="1"/>
          </p:cNvSpPr>
          <p:nvPr>
            <p:ph type="body" idx="1"/>
          </p:nvPr>
        </p:nvSpPr>
        <p:spPr>
          <a:xfrm>
            <a:off x="594360" y="3641726"/>
            <a:ext cx="7955281" cy="1354134"/>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5562176" y="381001"/>
            <a:ext cx="2183130" cy="365125"/>
          </a:xfrm>
        </p:spPr>
        <p:txBody>
          <a:bodyPr/>
          <a:lstStyle>
            <a:lvl1pPr algn="r">
              <a:defRPr/>
            </a:lvl1pPr>
          </a:lstStyle>
          <a:p>
            <a:fld id="{48A87A34-81AB-432B-8DAE-1953F412C126}" type="datetimeFigureOut">
              <a:rPr lang="en-US" dirty="0"/>
              <a:pPr/>
              <a:t>10/22/2018</a:t>
            </a:fld>
            <a:endParaRPr lang="en-US" dirty="0"/>
          </a:p>
        </p:txBody>
      </p:sp>
      <p:sp>
        <p:nvSpPr>
          <p:cNvPr id="5" name="Footer Placeholder 4"/>
          <p:cNvSpPr>
            <a:spLocks noGrp="1"/>
          </p:cNvSpPr>
          <p:nvPr>
            <p:ph type="ftr" sz="quarter" idx="11"/>
          </p:nvPr>
        </p:nvSpPr>
        <p:spPr>
          <a:xfrm>
            <a:off x="594360" y="381001"/>
            <a:ext cx="4830656" cy="365125"/>
          </a:xfrm>
        </p:spPr>
        <p:txBody>
          <a:bodyPr/>
          <a:lstStyle/>
          <a:p>
            <a:pPr algn="r"/>
            <a:fld id="{B1F92669-E9AC-495A-9485-4D654D029480}" type="slidenum">
              <a:rPr lang="en-GB" smtClean="0"/>
              <a:pPr algn="r"/>
              <a:t>‹#›</a:t>
            </a:fld>
            <a:endParaRPr lang="en-GB" dirty="0"/>
          </a:p>
        </p:txBody>
      </p:sp>
      <p:sp>
        <p:nvSpPr>
          <p:cNvPr id="6" name="Slide Number Placeholder 5"/>
          <p:cNvSpPr>
            <a:spLocks noGrp="1"/>
          </p:cNvSpPr>
          <p:nvPr>
            <p:ph type="sldNum" sz="quarter" idx="12"/>
          </p:nvPr>
        </p:nvSpPr>
        <p:spPr>
          <a:xfrm>
            <a:off x="7882466" y="381001"/>
            <a:ext cx="667173" cy="365125"/>
          </a:xfrm>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3230833158"/>
      </p:ext>
    </p:extLst>
  </p:cSld>
  <p:clrMapOvr>
    <a:masterClrMapping/>
  </p:clrMapOvr>
  <p:hf hdr="0" dt="0"/>
</p:sldLayout>
</file>

<file path=ppt/slideLayouts/slideLayout4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94360" y="2194560"/>
            <a:ext cx="3910579" cy="406908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2099" y="2194560"/>
            <a:ext cx="3907540" cy="406908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10/22/2018</a:t>
            </a:fld>
            <a:endParaRPr lang="en-US" dirty="0"/>
          </a:p>
        </p:txBody>
      </p:sp>
      <p:sp>
        <p:nvSpPr>
          <p:cNvPr id="6" name="Footer Placeholder 5"/>
          <p:cNvSpPr>
            <a:spLocks noGrp="1"/>
          </p:cNvSpPr>
          <p:nvPr>
            <p:ph type="ftr" sz="quarter" idx="11"/>
          </p:nvPr>
        </p:nvSpPr>
        <p:spPr/>
        <p:txBody>
          <a:bodyPr/>
          <a:lstStyle/>
          <a:p>
            <a:pPr algn="r"/>
            <a:fld id="{B1F92669-E9AC-495A-9485-4D654D029480}" type="slidenum">
              <a:rPr lang="en-GB" smtClean="0"/>
              <a:pPr algn="r"/>
              <a:t>‹#›</a:t>
            </a:fld>
            <a:endParaRPr lang="en-GB"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2098682745"/>
      </p:ext>
    </p:extLst>
  </p:cSld>
  <p:clrMapOvr>
    <a:masterClrMapping/>
  </p:clrMapOvr>
  <p:hf hdr="0" dt="0"/>
</p:sldLayout>
</file>

<file path=ppt/slideLayouts/slideLayout4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171700" y="762000"/>
            <a:ext cx="6377940" cy="1295400"/>
          </a:xfrm>
        </p:spPr>
        <p:txBody>
          <a:bodyPr/>
          <a:lstStyle/>
          <a:p>
            <a:r>
              <a:rPr lang="en-US"/>
              <a:t>Click to edit Master title style</a:t>
            </a:r>
            <a:endParaRPr lang="en-US" dirty="0"/>
          </a:p>
        </p:txBody>
      </p:sp>
      <p:sp>
        <p:nvSpPr>
          <p:cNvPr id="3" name="Text Placeholder 2"/>
          <p:cNvSpPr>
            <a:spLocks noGrp="1"/>
          </p:cNvSpPr>
          <p:nvPr>
            <p:ph type="body" idx="1"/>
          </p:nvPr>
        </p:nvSpPr>
        <p:spPr>
          <a:xfrm>
            <a:off x="821279" y="2183802"/>
            <a:ext cx="3683659"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594359" y="3132667"/>
            <a:ext cx="3910579" cy="313097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869018" y="2183802"/>
            <a:ext cx="368062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42098" y="3132667"/>
            <a:ext cx="3907541" cy="313097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10/22/2018</a:t>
            </a:fld>
            <a:endParaRPr lang="en-US" dirty="0"/>
          </a:p>
        </p:txBody>
      </p:sp>
      <p:sp>
        <p:nvSpPr>
          <p:cNvPr id="8" name="Footer Placeholder 7"/>
          <p:cNvSpPr>
            <a:spLocks noGrp="1"/>
          </p:cNvSpPr>
          <p:nvPr>
            <p:ph type="ftr" sz="quarter" idx="11"/>
          </p:nvPr>
        </p:nvSpPr>
        <p:spPr/>
        <p:txBody>
          <a:bodyPr/>
          <a:lstStyle/>
          <a:p>
            <a:pPr algn="r"/>
            <a:fld id="{B1F92669-E9AC-495A-9485-4D654D029480}" type="slidenum">
              <a:rPr lang="en-GB" smtClean="0"/>
              <a:pPr algn="r"/>
              <a:t>‹#›</a:t>
            </a:fld>
            <a:endParaRPr lang="en-GB"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4234413684"/>
      </p:ext>
    </p:extLst>
  </p:cSld>
  <p:clrMapOvr>
    <a:masterClrMapping/>
  </p:clrMapOvr>
  <p:hf hdr="0" dt="0"/>
</p:sldLayout>
</file>

<file path=ppt/slideLayouts/slideLayout4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10/22/2018</a:t>
            </a:fld>
            <a:endParaRPr lang="en-US" dirty="0"/>
          </a:p>
        </p:txBody>
      </p:sp>
      <p:sp>
        <p:nvSpPr>
          <p:cNvPr id="4" name="Footer Placeholder 3"/>
          <p:cNvSpPr>
            <a:spLocks noGrp="1"/>
          </p:cNvSpPr>
          <p:nvPr>
            <p:ph type="ftr" sz="quarter" idx="11"/>
          </p:nvPr>
        </p:nvSpPr>
        <p:spPr/>
        <p:txBody>
          <a:bodyPr/>
          <a:lstStyle/>
          <a:p>
            <a:pPr algn="r"/>
            <a:fld id="{B1F92669-E9AC-495A-9485-4D654D029480}" type="slidenum">
              <a:rPr lang="en-GB" smtClean="0"/>
              <a:pPr algn="r"/>
              <a:t>‹#›</a:t>
            </a:fld>
            <a:endParaRPr lang="en-GB"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1860801212"/>
      </p:ext>
    </p:extLst>
  </p:cSld>
  <p:clrMapOvr>
    <a:masterClrMapping/>
  </p:clrMapOvr>
  <p:hf hdr="0" dt="0"/>
</p:sldLayout>
</file>

<file path=ppt/slideLayouts/slideLayout4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10/22/2018</a:t>
            </a:fld>
            <a:endParaRPr lang="en-US" dirty="0"/>
          </a:p>
        </p:txBody>
      </p:sp>
      <p:sp>
        <p:nvSpPr>
          <p:cNvPr id="3" name="Footer Placeholder 2"/>
          <p:cNvSpPr>
            <a:spLocks noGrp="1"/>
          </p:cNvSpPr>
          <p:nvPr>
            <p:ph type="ftr" sz="quarter" idx="11"/>
          </p:nvPr>
        </p:nvSpPr>
        <p:spPr/>
        <p:txBody>
          <a:bodyPr/>
          <a:lstStyle/>
          <a:p>
            <a:pPr algn="r"/>
            <a:fld id="{B1F92669-E9AC-495A-9485-4D654D029480}" type="slidenum">
              <a:rPr lang="en-GB" smtClean="0"/>
              <a:pPr algn="r"/>
              <a:t>‹#›</a:t>
            </a:fld>
            <a:endParaRPr lang="en-GB"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2813707676"/>
      </p:ext>
    </p:extLst>
  </p:cSld>
  <p:clrMapOvr>
    <a:masterClrMapping/>
  </p:clrMapOvr>
  <p:hf hdr="0" dt="0"/>
</p:sldLayout>
</file>

<file path=ppt/slideLayouts/slideLayout4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4360" y="1524000"/>
            <a:ext cx="3086100" cy="1600200"/>
          </a:xfrm>
        </p:spPr>
        <p:txBody>
          <a:bodyPr anchor="b"/>
          <a:lstStyle>
            <a:lvl1pPr algn="l">
              <a:defRPr sz="3200"/>
            </a:lvl1pPr>
          </a:lstStyle>
          <a:p>
            <a:r>
              <a:rPr lang="en-US"/>
              <a:t>Click to edit Master title style</a:t>
            </a:r>
            <a:endParaRPr lang="en-US" dirty="0"/>
          </a:p>
        </p:txBody>
      </p:sp>
      <p:sp>
        <p:nvSpPr>
          <p:cNvPr id="3" name="Content Placeholder 2"/>
          <p:cNvSpPr>
            <a:spLocks noGrp="1"/>
          </p:cNvSpPr>
          <p:nvPr>
            <p:ph idx="1"/>
          </p:nvPr>
        </p:nvSpPr>
        <p:spPr>
          <a:xfrm>
            <a:off x="3886200" y="746760"/>
            <a:ext cx="4663440" cy="5516880"/>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94360" y="3124200"/>
            <a:ext cx="3086100" cy="313944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10/22/2018</a:t>
            </a:fld>
            <a:endParaRPr lang="en-US" dirty="0"/>
          </a:p>
        </p:txBody>
      </p:sp>
      <p:sp>
        <p:nvSpPr>
          <p:cNvPr id="6" name="Footer Placeholder 5"/>
          <p:cNvSpPr>
            <a:spLocks noGrp="1"/>
          </p:cNvSpPr>
          <p:nvPr>
            <p:ph type="ftr" sz="quarter" idx="11"/>
          </p:nvPr>
        </p:nvSpPr>
        <p:spPr/>
        <p:txBody>
          <a:bodyPr/>
          <a:lstStyle/>
          <a:p>
            <a:pPr algn="r"/>
            <a:fld id="{B1F92669-E9AC-495A-9485-4D654D029480}" type="slidenum">
              <a:rPr lang="en-GB" smtClean="0"/>
              <a:pPr algn="r"/>
              <a:t>‹#›</a:t>
            </a:fld>
            <a:endParaRPr lang="en-GB"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2162804722"/>
      </p:ext>
    </p:extLst>
  </p:cSld>
  <p:clrMapOvr>
    <a:masterClrMapping/>
  </p:clrMapOvr>
  <p:hf hdr="0" dt="0"/>
</p:sldLayout>
</file>

<file path=ppt/slideLayouts/slideLayout4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4360" y="1524000"/>
            <a:ext cx="4075730" cy="1600200"/>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4877524" y="751242"/>
            <a:ext cx="3674234" cy="5512398"/>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594360" y="3124200"/>
            <a:ext cx="4075730" cy="313944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10/22/2018</a:t>
            </a:fld>
            <a:endParaRPr lang="en-US" dirty="0"/>
          </a:p>
        </p:txBody>
      </p:sp>
      <p:sp>
        <p:nvSpPr>
          <p:cNvPr id="6" name="Footer Placeholder 5"/>
          <p:cNvSpPr>
            <a:spLocks noGrp="1"/>
          </p:cNvSpPr>
          <p:nvPr>
            <p:ph type="ftr" sz="quarter" idx="11"/>
          </p:nvPr>
        </p:nvSpPr>
        <p:spPr/>
        <p:txBody>
          <a:bodyPr/>
          <a:lstStyle/>
          <a:p>
            <a:pPr algn="r"/>
            <a:fld id="{B1F92669-E9AC-495A-9485-4D654D029480}" type="slidenum">
              <a:rPr lang="en-GB" smtClean="0"/>
              <a:pPr algn="r"/>
              <a:t>‹#›</a:t>
            </a:fld>
            <a:endParaRPr lang="en-GB"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2879433541"/>
      </p:ext>
    </p:extLst>
  </p:cSld>
  <p:clrMapOvr>
    <a:masterClrMapping/>
  </p:clrMapOvr>
  <p:hf hdr="0" dt="0"/>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4355" y="4697361"/>
            <a:ext cx="7956482" cy="819355"/>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94355" y="977035"/>
            <a:ext cx="7950260" cy="3406972"/>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594360" y="5516716"/>
            <a:ext cx="7955280" cy="746924"/>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10/22/2018</a:t>
            </a:fld>
            <a:endParaRPr lang="en-US" dirty="0"/>
          </a:p>
        </p:txBody>
      </p:sp>
      <p:sp>
        <p:nvSpPr>
          <p:cNvPr id="6" name="Footer Placeholder 5"/>
          <p:cNvSpPr>
            <a:spLocks noGrp="1"/>
          </p:cNvSpPr>
          <p:nvPr>
            <p:ph type="ftr" sz="quarter" idx="11"/>
          </p:nvPr>
        </p:nvSpPr>
        <p:spPr/>
        <p:txBody>
          <a:bodyPr/>
          <a:lstStyle/>
          <a:p>
            <a:pPr algn="r"/>
            <a:fld id="{B1F92669-E9AC-495A-9485-4D654D029480}" type="slidenum">
              <a:rPr lang="en-GB" smtClean="0"/>
              <a:pPr algn="r"/>
              <a:t>‹#›</a:t>
            </a:fld>
            <a:endParaRPr lang="en-GB"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106673168"/>
      </p:ext>
    </p:extLst>
  </p:cSld>
  <p:clrMapOvr>
    <a:masterClrMapping/>
  </p:clrMapOvr>
  <p:hf hdr="0" dt="0"/>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995862"/>
            <a:ext cx="9144000" cy="1862138"/>
          </a:xfrm>
          <a:prstGeom prst="rect">
            <a:avLst/>
          </a:prstGeom>
        </p:spPr>
      </p:pic>
      <p:sp>
        <p:nvSpPr>
          <p:cNvPr id="2" name="Title 1"/>
          <p:cNvSpPr>
            <a:spLocks noGrp="1"/>
          </p:cNvSpPr>
          <p:nvPr>
            <p:ph type="title"/>
          </p:nvPr>
        </p:nvSpPr>
        <p:spPr>
          <a:xfrm>
            <a:off x="594360" y="753533"/>
            <a:ext cx="7955280" cy="2802467"/>
          </a:xfrm>
        </p:spPr>
        <p:txBody>
          <a:bodyPr anchor="ct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5800" y="3649134"/>
            <a:ext cx="7772400" cy="1330852"/>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5562176" y="381001"/>
            <a:ext cx="2183130" cy="365125"/>
          </a:xfrm>
        </p:spPr>
        <p:txBody>
          <a:bodyPr/>
          <a:lstStyle>
            <a:lvl1pPr algn="r">
              <a:defRPr/>
            </a:lvl1pPr>
          </a:lstStyle>
          <a:p>
            <a:fld id="{48A87A34-81AB-432B-8DAE-1953F412C126}" type="datetimeFigureOut">
              <a:rPr lang="en-US" dirty="0"/>
              <a:pPr/>
              <a:t>10/22/2018</a:t>
            </a:fld>
            <a:endParaRPr lang="en-US" dirty="0"/>
          </a:p>
        </p:txBody>
      </p:sp>
      <p:sp>
        <p:nvSpPr>
          <p:cNvPr id="6" name="Footer Placeholder 5"/>
          <p:cNvSpPr>
            <a:spLocks noGrp="1"/>
          </p:cNvSpPr>
          <p:nvPr>
            <p:ph type="ftr" sz="quarter" idx="11"/>
          </p:nvPr>
        </p:nvSpPr>
        <p:spPr>
          <a:xfrm>
            <a:off x="594360" y="381001"/>
            <a:ext cx="4830656" cy="365125"/>
          </a:xfrm>
        </p:spPr>
        <p:txBody>
          <a:bodyPr/>
          <a:lstStyle/>
          <a:p>
            <a:pPr algn="r"/>
            <a:fld id="{B1F92669-E9AC-495A-9485-4D654D029480}" type="slidenum">
              <a:rPr lang="en-GB" smtClean="0"/>
              <a:pPr algn="r"/>
              <a:t>‹#›</a:t>
            </a:fld>
            <a:endParaRPr lang="en-GB" dirty="0"/>
          </a:p>
        </p:txBody>
      </p:sp>
      <p:sp>
        <p:nvSpPr>
          <p:cNvPr id="7" name="Slide Number Placeholder 6"/>
          <p:cNvSpPr>
            <a:spLocks noGrp="1"/>
          </p:cNvSpPr>
          <p:nvPr>
            <p:ph type="sldNum" sz="quarter" idx="12"/>
          </p:nvPr>
        </p:nvSpPr>
        <p:spPr>
          <a:xfrm>
            <a:off x="7882466" y="381001"/>
            <a:ext cx="667174" cy="365125"/>
          </a:xfrm>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4014144366"/>
      </p:ext>
    </p:extLst>
  </p:cSld>
  <p:clrMapOvr>
    <a:masterClrMapping/>
  </p:clrMapOvr>
  <p:hf hdr="0" dt="0"/>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1" name="Picture 10"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995862"/>
            <a:ext cx="9144000" cy="1862138"/>
          </a:xfrm>
          <a:prstGeom prst="rect">
            <a:avLst/>
          </a:prstGeom>
        </p:spPr>
      </p:pic>
      <p:sp>
        <p:nvSpPr>
          <p:cNvPr id="2" name="Title 1"/>
          <p:cNvSpPr>
            <a:spLocks noGrp="1"/>
          </p:cNvSpPr>
          <p:nvPr>
            <p:ph type="title"/>
          </p:nvPr>
        </p:nvSpPr>
        <p:spPr>
          <a:xfrm>
            <a:off x="768351" y="753534"/>
            <a:ext cx="7613650" cy="2756234"/>
          </a:xfrm>
        </p:spPr>
        <p:txBody>
          <a:bodyPr anchor="ctr"/>
          <a:lstStyle>
            <a:lvl1pPr algn="l">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977899" y="3509768"/>
            <a:ext cx="7194552"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685800" y="4174597"/>
            <a:ext cx="7778752" cy="821265"/>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5562176" y="381001"/>
            <a:ext cx="2183130" cy="365125"/>
          </a:xfrm>
        </p:spPr>
        <p:txBody>
          <a:bodyPr/>
          <a:lstStyle>
            <a:lvl1pPr algn="r">
              <a:defRPr/>
            </a:lvl1pPr>
          </a:lstStyle>
          <a:p>
            <a:fld id="{48A87A34-81AB-432B-8DAE-1953F412C126}" type="datetimeFigureOut">
              <a:rPr lang="en-US" dirty="0"/>
              <a:pPr/>
              <a:t>10/22/2018</a:t>
            </a:fld>
            <a:endParaRPr lang="en-US" dirty="0"/>
          </a:p>
        </p:txBody>
      </p:sp>
      <p:sp>
        <p:nvSpPr>
          <p:cNvPr id="6" name="Footer Placeholder 5"/>
          <p:cNvSpPr>
            <a:spLocks noGrp="1"/>
          </p:cNvSpPr>
          <p:nvPr>
            <p:ph type="ftr" sz="quarter" idx="11"/>
          </p:nvPr>
        </p:nvSpPr>
        <p:spPr>
          <a:xfrm>
            <a:off x="594360" y="379438"/>
            <a:ext cx="4830656" cy="365125"/>
          </a:xfrm>
        </p:spPr>
        <p:txBody>
          <a:bodyPr/>
          <a:lstStyle/>
          <a:p>
            <a:pPr algn="r"/>
            <a:fld id="{B1F92669-E9AC-495A-9485-4D654D029480}" type="slidenum">
              <a:rPr lang="en-GB" smtClean="0"/>
              <a:pPr algn="r"/>
              <a:t>‹#›</a:t>
            </a:fld>
            <a:endParaRPr lang="en-GB" dirty="0"/>
          </a:p>
        </p:txBody>
      </p:sp>
      <p:sp>
        <p:nvSpPr>
          <p:cNvPr id="7" name="Slide Number Placeholder 6"/>
          <p:cNvSpPr>
            <a:spLocks noGrp="1"/>
          </p:cNvSpPr>
          <p:nvPr>
            <p:ph type="sldNum" sz="quarter" idx="12"/>
          </p:nvPr>
        </p:nvSpPr>
        <p:spPr>
          <a:xfrm>
            <a:off x="7882466" y="381001"/>
            <a:ext cx="667174" cy="365125"/>
          </a:xfrm>
        </p:spPr>
        <p:txBody>
          <a:bodyPr/>
          <a:lstStyle/>
          <a:p>
            <a:fld id="{6D22F896-40B5-4ADD-8801-0D06FADFA095}" type="slidenum">
              <a:rPr lang="en-US" dirty="0"/>
              <a:t>‹#›</a:t>
            </a:fld>
            <a:endParaRPr lang="en-US" dirty="0"/>
          </a:p>
        </p:txBody>
      </p:sp>
      <p:sp>
        <p:nvSpPr>
          <p:cNvPr id="13" name="TextBox 12"/>
          <p:cNvSpPr txBox="1"/>
          <p:nvPr/>
        </p:nvSpPr>
        <p:spPr>
          <a:xfrm>
            <a:off x="231458" y="807720"/>
            <a:ext cx="4572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8146733" y="3021330"/>
            <a:ext cx="4572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137676879"/>
      </p:ext>
    </p:extLst>
  </p:cSld>
  <p:clrMapOvr>
    <a:masterClrMapping/>
  </p:clrMapOvr>
  <p:hf hdr="0" dt="0"/>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Appendix">
    <p:spTree>
      <p:nvGrpSpPr>
        <p:cNvPr id="1" name=""/>
        <p:cNvGrpSpPr/>
        <p:nvPr/>
      </p:nvGrpSpPr>
      <p:grpSpPr>
        <a:xfrm>
          <a:off x="0" y="0"/>
          <a:ext cx="0" cy="0"/>
          <a:chOff x="0" y="0"/>
          <a:chExt cx="0" cy="0"/>
        </a:xfrm>
      </p:grpSpPr>
      <p:sp>
        <p:nvSpPr>
          <p:cNvPr id="5" name="Text Placeholder 17"/>
          <p:cNvSpPr>
            <a:spLocks noGrp="1"/>
          </p:cNvSpPr>
          <p:nvPr>
            <p:ph type="body" sz="quarter" idx="10" hasCustomPrompt="1"/>
          </p:nvPr>
        </p:nvSpPr>
        <p:spPr>
          <a:xfrm>
            <a:off x="252047" y="3600000"/>
            <a:ext cx="7219950" cy="860400"/>
          </a:xfrm>
          <a:prstGeom prst="rect">
            <a:avLst/>
          </a:prstGeom>
        </p:spPr>
        <p:txBody>
          <a:bodyPr lIns="0" tIns="0" rIns="0" bIns="0" anchor="b" anchorCtr="0"/>
          <a:lstStyle>
            <a:lvl1pPr>
              <a:lnSpc>
                <a:spcPct val="120000"/>
              </a:lnSpc>
              <a:spcBef>
                <a:spcPts val="1000"/>
              </a:spcBef>
              <a:spcAft>
                <a:spcPts val="1000"/>
              </a:spcAft>
              <a:defRPr kumimoji="0" lang="en-GB" sz="2400" b="1" i="0" u="none" strike="noStrike" kern="0" cap="none" spc="0" normalizeH="0" baseline="0" noProof="0" dirty="0">
                <a:ln>
                  <a:noFill/>
                </a:ln>
                <a:solidFill>
                  <a:schemeClr val="tx1"/>
                </a:solidFill>
                <a:effectLst/>
                <a:uLnTx/>
                <a:uFillTx/>
                <a:latin typeface="+mj-lt"/>
                <a:ea typeface="MS PGothic" pitchFamily="34" charset="-128"/>
                <a:cs typeface="Arial Unicode MS" pitchFamily="34" charset="-128"/>
              </a:defRPr>
            </a:lvl1pPr>
          </a:lstStyle>
          <a:p>
            <a:pPr marL="0" marR="0" lvl="0" indent="0" algn="l" defTabSz="957263" rtl="0" eaLnBrk="1" fontAlgn="base" latinLnBrk="0" hangingPunct="1">
              <a:lnSpc>
                <a:spcPct val="100000"/>
              </a:lnSpc>
              <a:spcBef>
                <a:spcPct val="0"/>
              </a:spcBef>
              <a:spcAft>
                <a:spcPct val="0"/>
              </a:spcAft>
              <a:buClrTx/>
              <a:buSzTx/>
              <a:buFontTx/>
              <a:buNone/>
              <a:tabLst/>
              <a:defRPr/>
            </a:pPr>
            <a:r>
              <a:rPr lang="en-US" dirty="0"/>
              <a:t>Enter your title here</a:t>
            </a:r>
            <a:endParaRPr lang="en-GB" dirty="0"/>
          </a:p>
        </p:txBody>
      </p:sp>
      <p:sp>
        <p:nvSpPr>
          <p:cNvPr id="11" name="Title 15"/>
          <p:cNvSpPr>
            <a:spLocks noGrp="1"/>
          </p:cNvSpPr>
          <p:nvPr>
            <p:ph type="title" hasCustomPrompt="1"/>
          </p:nvPr>
        </p:nvSpPr>
        <p:spPr>
          <a:xfrm>
            <a:off x="252047" y="4608000"/>
            <a:ext cx="7219950" cy="507600"/>
          </a:xfrm>
          <a:prstGeom prst="rect">
            <a:avLst/>
          </a:prstGeom>
        </p:spPr>
        <p:txBody>
          <a:bodyPr lIns="0" tIns="72000" rIns="0" bIns="0"/>
          <a:lstStyle>
            <a:lvl1pPr>
              <a:lnSpc>
                <a:spcPct val="120000"/>
              </a:lnSpc>
              <a:spcBef>
                <a:spcPts val="0"/>
              </a:spcBef>
              <a:spcAft>
                <a:spcPts val="0"/>
              </a:spcAft>
              <a:defRPr lang="en-GB" sz="1800" b="1" baseline="0" dirty="0">
                <a:solidFill>
                  <a:schemeClr val="tx1"/>
                </a:solidFill>
                <a:latin typeface="+mn-lt"/>
                <a:ea typeface="MS PGothic" pitchFamily="34" charset="-128"/>
                <a:cs typeface="Arial Unicode MS" pitchFamily="34" charset="-128"/>
              </a:defRPr>
            </a:lvl1pPr>
          </a:lstStyle>
          <a:p>
            <a:pPr lvl="0" algn="l" defTabSz="957263" rtl="0" eaLnBrk="1" fontAlgn="base" hangingPunct="1">
              <a:spcBef>
                <a:spcPts val="1000"/>
              </a:spcBef>
              <a:spcAft>
                <a:spcPts val="1000"/>
              </a:spcAft>
              <a:buClr>
                <a:srgbClr val="CC3300"/>
              </a:buClr>
            </a:pPr>
            <a:r>
              <a:rPr lang="en-US" dirty="0"/>
              <a:t>Enter your subtitle here</a:t>
            </a:r>
            <a:endParaRPr lang="en-GB" dirty="0"/>
          </a:p>
        </p:txBody>
      </p:sp>
      <p:sp>
        <p:nvSpPr>
          <p:cNvPr id="40" name="Freeform 48"/>
          <p:cNvSpPr>
            <a:spLocks noChangeAspect="1"/>
          </p:cNvSpPr>
          <p:nvPr/>
        </p:nvSpPr>
        <p:spPr bwMode="auto">
          <a:xfrm>
            <a:off x="5550281" y="-411"/>
            <a:ext cx="3595645" cy="3553200"/>
          </a:xfrm>
          <a:custGeom>
            <a:avLst/>
            <a:gdLst/>
            <a:ahLst/>
            <a:cxnLst>
              <a:cxn ang="0">
                <a:pos x="0" y="742"/>
              </a:cxn>
              <a:cxn ang="0">
                <a:pos x="712" y="2344"/>
              </a:cxn>
              <a:cxn ang="0">
                <a:pos x="2372" y="2344"/>
              </a:cxn>
              <a:cxn ang="0">
                <a:pos x="2372" y="0"/>
              </a:cxn>
              <a:cxn ang="0">
                <a:pos x="322" y="0"/>
              </a:cxn>
              <a:cxn ang="0">
                <a:pos x="0" y="742"/>
              </a:cxn>
              <a:cxn ang="0">
                <a:pos x="0" y="742"/>
              </a:cxn>
            </a:cxnLst>
            <a:rect l="0" t="0" r="r" b="b"/>
            <a:pathLst>
              <a:path w="2372" h="2344">
                <a:moveTo>
                  <a:pt x="0" y="742"/>
                </a:moveTo>
                <a:lnTo>
                  <a:pt x="712" y="2344"/>
                </a:lnTo>
                <a:lnTo>
                  <a:pt x="2372" y="2344"/>
                </a:lnTo>
                <a:lnTo>
                  <a:pt x="2372" y="0"/>
                </a:lnTo>
                <a:lnTo>
                  <a:pt x="322" y="0"/>
                </a:lnTo>
                <a:lnTo>
                  <a:pt x="0" y="742"/>
                </a:lnTo>
                <a:lnTo>
                  <a:pt x="0" y="742"/>
                </a:lnTo>
                <a:close/>
              </a:path>
            </a:pathLst>
          </a:custGeom>
          <a:solidFill>
            <a:srgbClr val="C1C0C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64"/>
          <p:cNvSpPr>
            <a:spLocks/>
          </p:cNvSpPr>
          <p:nvPr/>
        </p:nvSpPr>
        <p:spPr bwMode="auto">
          <a:xfrm>
            <a:off x="4818750" y="1656102"/>
            <a:ext cx="1356695" cy="1895664"/>
          </a:xfrm>
          <a:custGeom>
            <a:avLst/>
            <a:gdLst/>
            <a:ahLst/>
            <a:cxnLst>
              <a:cxn ang="0">
                <a:pos x="325" y="0"/>
              </a:cxn>
              <a:cxn ang="0">
                <a:pos x="0" y="749"/>
              </a:cxn>
              <a:cxn ang="0">
                <a:pos x="190" y="1189"/>
              </a:cxn>
              <a:cxn ang="0">
                <a:pos x="852" y="1189"/>
              </a:cxn>
              <a:cxn ang="0">
                <a:pos x="325" y="0"/>
              </a:cxn>
            </a:cxnLst>
            <a:rect l="0" t="0" r="r" b="b"/>
            <a:pathLst>
              <a:path w="852" h="1189">
                <a:moveTo>
                  <a:pt x="325" y="0"/>
                </a:moveTo>
                <a:lnTo>
                  <a:pt x="0" y="749"/>
                </a:lnTo>
                <a:lnTo>
                  <a:pt x="190" y="1189"/>
                </a:lnTo>
                <a:lnTo>
                  <a:pt x="852" y="1189"/>
                </a:lnTo>
                <a:lnTo>
                  <a:pt x="325" y="0"/>
                </a:lnTo>
                <a:close/>
              </a:path>
            </a:pathLst>
          </a:custGeom>
          <a:solidFill>
            <a:srgbClr val="D5D5D5"/>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65"/>
          <p:cNvSpPr>
            <a:spLocks/>
          </p:cNvSpPr>
          <p:nvPr/>
        </p:nvSpPr>
        <p:spPr bwMode="auto">
          <a:xfrm>
            <a:off x="4803463" y="1656102"/>
            <a:ext cx="1356695" cy="1895664"/>
          </a:xfrm>
          <a:custGeom>
            <a:avLst/>
            <a:gdLst/>
            <a:ahLst/>
            <a:cxnLst>
              <a:cxn ang="0">
                <a:pos x="325" y="0"/>
              </a:cxn>
              <a:cxn ang="0">
                <a:pos x="0" y="749"/>
              </a:cxn>
              <a:cxn ang="0">
                <a:pos x="190" y="1189"/>
              </a:cxn>
              <a:cxn ang="0">
                <a:pos x="852" y="1189"/>
              </a:cxn>
              <a:cxn ang="0">
                <a:pos x="325" y="0"/>
              </a:cxn>
            </a:cxnLst>
            <a:rect l="0" t="0" r="r" b="b"/>
            <a:pathLst>
              <a:path w="852" h="1189">
                <a:moveTo>
                  <a:pt x="325" y="0"/>
                </a:moveTo>
                <a:lnTo>
                  <a:pt x="0" y="749"/>
                </a:lnTo>
                <a:lnTo>
                  <a:pt x="190" y="1189"/>
                </a:lnTo>
                <a:lnTo>
                  <a:pt x="852" y="1189"/>
                </a:lnTo>
                <a:lnTo>
                  <a:pt x="325"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66"/>
          <p:cNvSpPr>
            <a:spLocks/>
          </p:cNvSpPr>
          <p:nvPr/>
        </p:nvSpPr>
        <p:spPr bwMode="auto">
          <a:xfrm>
            <a:off x="4602188" y="-411"/>
            <a:ext cx="963381" cy="1656514"/>
          </a:xfrm>
          <a:custGeom>
            <a:avLst/>
            <a:gdLst/>
            <a:ahLst/>
            <a:cxnLst>
              <a:cxn ang="0">
                <a:pos x="294" y="0"/>
              </a:cxn>
              <a:cxn ang="0">
                <a:pos x="0" y="0"/>
              </a:cxn>
              <a:cxn ang="0">
                <a:pos x="461" y="1039"/>
              </a:cxn>
              <a:cxn ang="0">
                <a:pos x="605" y="704"/>
              </a:cxn>
              <a:cxn ang="0">
                <a:pos x="294" y="0"/>
              </a:cxn>
            </a:cxnLst>
            <a:rect l="0" t="0" r="r" b="b"/>
            <a:pathLst>
              <a:path w="605" h="1039">
                <a:moveTo>
                  <a:pt x="294" y="0"/>
                </a:moveTo>
                <a:lnTo>
                  <a:pt x="0" y="0"/>
                </a:lnTo>
                <a:lnTo>
                  <a:pt x="461" y="1039"/>
                </a:lnTo>
                <a:lnTo>
                  <a:pt x="605" y="704"/>
                </a:lnTo>
                <a:lnTo>
                  <a:pt x="294" y="0"/>
                </a:lnTo>
                <a:close/>
              </a:path>
            </a:pathLst>
          </a:custGeom>
          <a:solidFill>
            <a:srgbClr val="CECECE"/>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4" name="Freeform 67"/>
          <p:cNvSpPr>
            <a:spLocks/>
          </p:cNvSpPr>
          <p:nvPr/>
        </p:nvSpPr>
        <p:spPr bwMode="auto">
          <a:xfrm>
            <a:off x="4586901" y="-411"/>
            <a:ext cx="963381" cy="1656514"/>
          </a:xfrm>
          <a:custGeom>
            <a:avLst/>
            <a:gdLst/>
            <a:ahLst/>
            <a:cxnLst>
              <a:cxn ang="0">
                <a:pos x="294" y="0"/>
              </a:cxn>
              <a:cxn ang="0">
                <a:pos x="0" y="0"/>
              </a:cxn>
              <a:cxn ang="0">
                <a:pos x="461" y="1039"/>
              </a:cxn>
              <a:cxn ang="0">
                <a:pos x="605" y="704"/>
              </a:cxn>
              <a:cxn ang="0">
                <a:pos x="294" y="0"/>
              </a:cxn>
            </a:cxnLst>
            <a:rect l="0" t="0" r="r" b="b"/>
            <a:pathLst>
              <a:path w="605" h="1039">
                <a:moveTo>
                  <a:pt x="294" y="0"/>
                </a:moveTo>
                <a:lnTo>
                  <a:pt x="0" y="0"/>
                </a:lnTo>
                <a:lnTo>
                  <a:pt x="461" y="1039"/>
                </a:lnTo>
                <a:lnTo>
                  <a:pt x="605" y="704"/>
                </a:lnTo>
                <a:lnTo>
                  <a:pt x="294"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5" name="Freeform 68"/>
          <p:cNvSpPr>
            <a:spLocks/>
          </p:cNvSpPr>
          <p:nvPr/>
        </p:nvSpPr>
        <p:spPr bwMode="auto">
          <a:xfrm>
            <a:off x="3087212" y="1173019"/>
            <a:ext cx="1746824" cy="2378746"/>
          </a:xfrm>
          <a:custGeom>
            <a:avLst/>
            <a:gdLst/>
            <a:ahLst/>
            <a:cxnLst>
              <a:cxn ang="0">
                <a:pos x="644" y="0"/>
              </a:cxn>
              <a:cxn ang="0">
                <a:pos x="0" y="1492"/>
              </a:cxn>
              <a:cxn ang="0">
                <a:pos x="906" y="1492"/>
              </a:cxn>
              <a:cxn ang="0">
                <a:pos x="1097" y="1052"/>
              </a:cxn>
              <a:cxn ang="0">
                <a:pos x="644" y="0"/>
              </a:cxn>
            </a:cxnLst>
            <a:rect l="0" t="0" r="r" b="b"/>
            <a:pathLst>
              <a:path w="1097" h="1492">
                <a:moveTo>
                  <a:pt x="644" y="0"/>
                </a:moveTo>
                <a:lnTo>
                  <a:pt x="0" y="1492"/>
                </a:lnTo>
                <a:lnTo>
                  <a:pt x="906" y="1492"/>
                </a:lnTo>
                <a:lnTo>
                  <a:pt x="1097" y="1052"/>
                </a:lnTo>
                <a:lnTo>
                  <a:pt x="644" y="0"/>
                </a:lnTo>
                <a:close/>
              </a:path>
            </a:pathLst>
          </a:custGeom>
          <a:solidFill>
            <a:srgbClr val="CECECE"/>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6" name="Freeform 69"/>
          <p:cNvSpPr>
            <a:spLocks/>
          </p:cNvSpPr>
          <p:nvPr/>
        </p:nvSpPr>
        <p:spPr bwMode="auto">
          <a:xfrm>
            <a:off x="3056638" y="1173019"/>
            <a:ext cx="1746824" cy="2378746"/>
          </a:xfrm>
          <a:custGeom>
            <a:avLst/>
            <a:gdLst/>
            <a:ahLst/>
            <a:cxnLst>
              <a:cxn ang="0">
                <a:pos x="644" y="0"/>
              </a:cxn>
              <a:cxn ang="0">
                <a:pos x="0" y="1492"/>
              </a:cxn>
              <a:cxn ang="0">
                <a:pos x="906" y="1492"/>
              </a:cxn>
              <a:cxn ang="0">
                <a:pos x="1097" y="1052"/>
              </a:cxn>
              <a:cxn ang="0">
                <a:pos x="644" y="0"/>
              </a:cxn>
            </a:cxnLst>
            <a:rect l="0" t="0" r="r" b="b"/>
            <a:pathLst>
              <a:path w="1097" h="1492">
                <a:moveTo>
                  <a:pt x="644" y="0"/>
                </a:moveTo>
                <a:lnTo>
                  <a:pt x="0" y="1492"/>
                </a:lnTo>
                <a:lnTo>
                  <a:pt x="906" y="1492"/>
                </a:lnTo>
                <a:lnTo>
                  <a:pt x="1097" y="1052"/>
                </a:lnTo>
                <a:lnTo>
                  <a:pt x="644"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7" name="Freeform 70"/>
          <p:cNvSpPr>
            <a:spLocks/>
          </p:cNvSpPr>
          <p:nvPr/>
        </p:nvSpPr>
        <p:spPr bwMode="auto">
          <a:xfrm>
            <a:off x="5055057" y="-411"/>
            <a:ext cx="982489" cy="1122411"/>
          </a:xfrm>
          <a:custGeom>
            <a:avLst/>
            <a:gdLst/>
            <a:ahLst/>
            <a:cxnLst>
              <a:cxn ang="0">
                <a:pos x="0" y="0"/>
              </a:cxn>
              <a:cxn ang="0">
                <a:pos x="311" y="704"/>
              </a:cxn>
              <a:cxn ang="0">
                <a:pos x="617" y="0"/>
              </a:cxn>
              <a:cxn ang="0">
                <a:pos x="0" y="0"/>
              </a:cxn>
            </a:cxnLst>
            <a:rect l="0" t="0" r="r" b="b"/>
            <a:pathLst>
              <a:path w="617" h="704">
                <a:moveTo>
                  <a:pt x="0" y="0"/>
                </a:moveTo>
                <a:lnTo>
                  <a:pt x="311" y="704"/>
                </a:lnTo>
                <a:lnTo>
                  <a:pt x="617" y="0"/>
                </a:lnTo>
                <a:lnTo>
                  <a:pt x="0" y="0"/>
                </a:lnTo>
                <a:close/>
              </a:path>
            </a:pathLst>
          </a:custGeom>
          <a:solidFill>
            <a:srgbClr val="C0C0C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8" name="Freeform 71"/>
          <p:cNvSpPr>
            <a:spLocks/>
          </p:cNvSpPr>
          <p:nvPr/>
        </p:nvSpPr>
        <p:spPr bwMode="auto">
          <a:xfrm>
            <a:off x="5055057" y="-411"/>
            <a:ext cx="982489" cy="1122411"/>
          </a:xfrm>
          <a:custGeom>
            <a:avLst/>
            <a:gdLst/>
            <a:ahLst/>
            <a:cxnLst>
              <a:cxn ang="0">
                <a:pos x="0" y="0"/>
              </a:cxn>
              <a:cxn ang="0">
                <a:pos x="311" y="704"/>
              </a:cxn>
              <a:cxn ang="0">
                <a:pos x="617" y="0"/>
              </a:cxn>
              <a:cxn ang="0">
                <a:pos x="0" y="0"/>
              </a:cxn>
            </a:cxnLst>
            <a:rect l="0" t="0" r="r" b="b"/>
            <a:pathLst>
              <a:path w="617" h="704">
                <a:moveTo>
                  <a:pt x="0" y="0"/>
                </a:moveTo>
                <a:lnTo>
                  <a:pt x="311" y="704"/>
                </a:lnTo>
                <a:lnTo>
                  <a:pt x="617" y="0"/>
                </a:lnTo>
                <a:lnTo>
                  <a:pt x="0"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9" name="Freeform 72"/>
          <p:cNvSpPr>
            <a:spLocks/>
          </p:cNvSpPr>
          <p:nvPr/>
        </p:nvSpPr>
        <p:spPr bwMode="auto">
          <a:xfrm>
            <a:off x="5062700" y="-411"/>
            <a:ext cx="982489" cy="1122411"/>
          </a:xfrm>
          <a:custGeom>
            <a:avLst/>
            <a:gdLst/>
            <a:ahLst/>
            <a:cxnLst>
              <a:cxn ang="0">
                <a:pos x="617" y="0"/>
              </a:cxn>
              <a:cxn ang="0">
                <a:pos x="0" y="0"/>
              </a:cxn>
              <a:cxn ang="0">
                <a:pos x="311" y="704"/>
              </a:cxn>
              <a:cxn ang="0">
                <a:pos x="617" y="0"/>
              </a:cxn>
            </a:cxnLst>
            <a:rect l="0" t="0" r="r" b="b"/>
            <a:pathLst>
              <a:path w="617" h="704">
                <a:moveTo>
                  <a:pt x="617" y="0"/>
                </a:moveTo>
                <a:lnTo>
                  <a:pt x="0" y="0"/>
                </a:lnTo>
                <a:lnTo>
                  <a:pt x="311" y="704"/>
                </a:lnTo>
                <a:lnTo>
                  <a:pt x="617" y="0"/>
                </a:lnTo>
                <a:close/>
              </a:path>
            </a:pathLst>
          </a:custGeom>
          <a:solidFill>
            <a:srgbClr val="9B9B9B"/>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0" name="Freeform 73"/>
          <p:cNvSpPr>
            <a:spLocks/>
          </p:cNvSpPr>
          <p:nvPr/>
        </p:nvSpPr>
        <p:spPr bwMode="auto">
          <a:xfrm>
            <a:off x="5055057" y="-411"/>
            <a:ext cx="982489" cy="1122411"/>
          </a:xfrm>
          <a:custGeom>
            <a:avLst/>
            <a:gdLst/>
            <a:ahLst/>
            <a:cxnLst>
              <a:cxn ang="0">
                <a:pos x="617" y="0"/>
              </a:cxn>
              <a:cxn ang="0">
                <a:pos x="0" y="0"/>
              </a:cxn>
              <a:cxn ang="0">
                <a:pos x="311" y="704"/>
              </a:cxn>
              <a:cxn ang="0">
                <a:pos x="617" y="0"/>
              </a:cxn>
            </a:cxnLst>
            <a:rect l="0" t="0" r="r" b="b"/>
            <a:pathLst>
              <a:path w="617" h="704">
                <a:moveTo>
                  <a:pt x="617" y="0"/>
                </a:moveTo>
                <a:lnTo>
                  <a:pt x="0" y="0"/>
                </a:lnTo>
                <a:lnTo>
                  <a:pt x="311" y="704"/>
                </a:lnTo>
                <a:lnTo>
                  <a:pt x="617"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1" name="Freeform 74"/>
          <p:cNvSpPr>
            <a:spLocks/>
          </p:cNvSpPr>
          <p:nvPr/>
        </p:nvSpPr>
        <p:spPr bwMode="auto">
          <a:xfrm>
            <a:off x="4105051" y="-411"/>
            <a:ext cx="1238860" cy="2850669"/>
          </a:xfrm>
          <a:custGeom>
            <a:avLst/>
            <a:gdLst/>
            <a:ahLst/>
            <a:cxnLst>
              <a:cxn ang="0">
                <a:pos x="317" y="0"/>
              </a:cxn>
              <a:cxn ang="0">
                <a:pos x="0" y="736"/>
              </a:cxn>
              <a:cxn ang="0">
                <a:pos x="453" y="1788"/>
              </a:cxn>
              <a:cxn ang="0">
                <a:pos x="778" y="1039"/>
              </a:cxn>
              <a:cxn ang="0">
                <a:pos x="317" y="0"/>
              </a:cxn>
            </a:cxnLst>
            <a:rect l="0" t="0" r="r" b="b"/>
            <a:pathLst>
              <a:path w="778" h="1788">
                <a:moveTo>
                  <a:pt x="317" y="0"/>
                </a:moveTo>
                <a:lnTo>
                  <a:pt x="0" y="736"/>
                </a:lnTo>
                <a:lnTo>
                  <a:pt x="453" y="1788"/>
                </a:lnTo>
                <a:lnTo>
                  <a:pt x="778" y="1039"/>
                </a:lnTo>
                <a:lnTo>
                  <a:pt x="317" y="0"/>
                </a:lnTo>
                <a:close/>
              </a:path>
            </a:pathLst>
          </a:custGeom>
          <a:solidFill>
            <a:srgbClr val="ACACAC"/>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2" name="Freeform 75"/>
          <p:cNvSpPr>
            <a:spLocks/>
          </p:cNvSpPr>
          <p:nvPr/>
        </p:nvSpPr>
        <p:spPr bwMode="auto">
          <a:xfrm>
            <a:off x="4082121" y="-411"/>
            <a:ext cx="1238860" cy="2850669"/>
          </a:xfrm>
          <a:custGeom>
            <a:avLst/>
            <a:gdLst/>
            <a:ahLst/>
            <a:cxnLst>
              <a:cxn ang="0">
                <a:pos x="317" y="0"/>
              </a:cxn>
              <a:cxn ang="0">
                <a:pos x="0" y="736"/>
              </a:cxn>
              <a:cxn ang="0">
                <a:pos x="453" y="1788"/>
              </a:cxn>
              <a:cxn ang="0">
                <a:pos x="778" y="1039"/>
              </a:cxn>
              <a:cxn ang="0">
                <a:pos x="317" y="0"/>
              </a:cxn>
            </a:cxnLst>
            <a:rect l="0" t="0" r="r" b="b"/>
            <a:pathLst>
              <a:path w="778" h="1788">
                <a:moveTo>
                  <a:pt x="317" y="0"/>
                </a:moveTo>
                <a:lnTo>
                  <a:pt x="0" y="736"/>
                </a:lnTo>
                <a:lnTo>
                  <a:pt x="453" y="1788"/>
                </a:lnTo>
                <a:lnTo>
                  <a:pt x="778" y="1039"/>
                </a:lnTo>
                <a:lnTo>
                  <a:pt x="317"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3" name="Freeform 76"/>
          <p:cNvSpPr>
            <a:spLocks/>
          </p:cNvSpPr>
          <p:nvPr/>
        </p:nvSpPr>
        <p:spPr bwMode="auto">
          <a:xfrm>
            <a:off x="3607916" y="-411"/>
            <a:ext cx="1009559" cy="1173430"/>
          </a:xfrm>
          <a:custGeom>
            <a:avLst/>
            <a:gdLst/>
            <a:ahLst/>
            <a:cxnLst>
              <a:cxn ang="0">
                <a:pos x="634" y="0"/>
              </a:cxn>
              <a:cxn ang="0">
                <a:pos x="0" y="0"/>
              </a:cxn>
              <a:cxn ang="0">
                <a:pos x="317" y="736"/>
              </a:cxn>
              <a:cxn ang="0">
                <a:pos x="634" y="0"/>
              </a:cxn>
            </a:cxnLst>
            <a:rect l="0" t="0" r="r" b="b"/>
            <a:pathLst>
              <a:path w="634" h="736">
                <a:moveTo>
                  <a:pt x="634" y="0"/>
                </a:moveTo>
                <a:lnTo>
                  <a:pt x="0" y="0"/>
                </a:lnTo>
                <a:lnTo>
                  <a:pt x="317" y="736"/>
                </a:lnTo>
                <a:lnTo>
                  <a:pt x="634" y="0"/>
                </a:lnTo>
                <a:close/>
              </a:path>
            </a:pathLst>
          </a:custGeom>
          <a:solidFill>
            <a:srgbClr val="90909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4" name="Freeform 77"/>
          <p:cNvSpPr>
            <a:spLocks/>
          </p:cNvSpPr>
          <p:nvPr/>
        </p:nvSpPr>
        <p:spPr bwMode="auto">
          <a:xfrm>
            <a:off x="3577342" y="-411"/>
            <a:ext cx="1009559" cy="1173430"/>
          </a:xfrm>
          <a:custGeom>
            <a:avLst/>
            <a:gdLst/>
            <a:ahLst/>
            <a:cxnLst>
              <a:cxn ang="0">
                <a:pos x="634" y="0"/>
              </a:cxn>
              <a:cxn ang="0">
                <a:pos x="0" y="0"/>
              </a:cxn>
              <a:cxn ang="0">
                <a:pos x="317" y="736"/>
              </a:cxn>
              <a:cxn ang="0">
                <a:pos x="634" y="0"/>
              </a:cxn>
            </a:cxnLst>
            <a:rect l="0" t="0" r="r" b="b"/>
            <a:pathLst>
              <a:path w="634" h="736">
                <a:moveTo>
                  <a:pt x="634" y="0"/>
                </a:moveTo>
                <a:lnTo>
                  <a:pt x="0" y="0"/>
                </a:lnTo>
                <a:lnTo>
                  <a:pt x="317" y="736"/>
                </a:lnTo>
                <a:lnTo>
                  <a:pt x="634"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5" name="Freeform 78"/>
          <p:cNvSpPr>
            <a:spLocks/>
          </p:cNvSpPr>
          <p:nvPr/>
        </p:nvSpPr>
        <p:spPr bwMode="auto">
          <a:xfrm>
            <a:off x="2125106" y="-411"/>
            <a:ext cx="1995233" cy="3552176"/>
          </a:xfrm>
          <a:custGeom>
            <a:avLst/>
            <a:gdLst/>
            <a:ahLst/>
            <a:cxnLst>
              <a:cxn ang="0">
                <a:pos x="936" y="0"/>
              </a:cxn>
              <a:cxn ang="0">
                <a:pos x="936" y="0"/>
              </a:cxn>
              <a:cxn ang="0">
                <a:pos x="0" y="2228"/>
              </a:cxn>
              <a:cxn ang="0">
                <a:pos x="609" y="2228"/>
              </a:cxn>
              <a:cxn ang="0">
                <a:pos x="1253" y="736"/>
              </a:cxn>
              <a:cxn ang="0">
                <a:pos x="936" y="0"/>
              </a:cxn>
            </a:cxnLst>
            <a:rect l="0" t="0" r="r" b="b"/>
            <a:pathLst>
              <a:path w="1253" h="2228">
                <a:moveTo>
                  <a:pt x="936" y="0"/>
                </a:moveTo>
                <a:lnTo>
                  <a:pt x="936" y="0"/>
                </a:lnTo>
                <a:lnTo>
                  <a:pt x="0" y="2228"/>
                </a:lnTo>
                <a:lnTo>
                  <a:pt x="609" y="2228"/>
                </a:lnTo>
                <a:lnTo>
                  <a:pt x="1253" y="736"/>
                </a:lnTo>
                <a:lnTo>
                  <a:pt x="936" y="0"/>
                </a:lnTo>
                <a:close/>
              </a:path>
            </a:pathLst>
          </a:custGeom>
          <a:solidFill>
            <a:srgbClr val="ACACAC"/>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6" name="Freeform 79"/>
          <p:cNvSpPr>
            <a:spLocks/>
          </p:cNvSpPr>
          <p:nvPr/>
        </p:nvSpPr>
        <p:spPr bwMode="auto">
          <a:xfrm>
            <a:off x="2086889" y="-411"/>
            <a:ext cx="1995233" cy="3552176"/>
          </a:xfrm>
          <a:custGeom>
            <a:avLst/>
            <a:gdLst/>
            <a:ahLst/>
            <a:cxnLst>
              <a:cxn ang="0">
                <a:pos x="936" y="0"/>
              </a:cxn>
              <a:cxn ang="0">
                <a:pos x="936" y="0"/>
              </a:cxn>
              <a:cxn ang="0">
                <a:pos x="0" y="2228"/>
              </a:cxn>
              <a:cxn ang="0">
                <a:pos x="609" y="2228"/>
              </a:cxn>
              <a:cxn ang="0">
                <a:pos x="1253" y="736"/>
              </a:cxn>
              <a:cxn ang="0">
                <a:pos x="936" y="0"/>
              </a:cxn>
            </a:cxnLst>
            <a:rect l="0" t="0" r="r" b="b"/>
            <a:pathLst>
              <a:path w="1253" h="2228">
                <a:moveTo>
                  <a:pt x="936" y="0"/>
                </a:moveTo>
                <a:lnTo>
                  <a:pt x="936" y="0"/>
                </a:lnTo>
                <a:lnTo>
                  <a:pt x="0" y="2228"/>
                </a:lnTo>
                <a:lnTo>
                  <a:pt x="609" y="2228"/>
                </a:lnTo>
                <a:lnTo>
                  <a:pt x="1253" y="736"/>
                </a:lnTo>
                <a:lnTo>
                  <a:pt x="936"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7" name="Freeform 80"/>
          <p:cNvSpPr>
            <a:spLocks/>
          </p:cNvSpPr>
          <p:nvPr/>
        </p:nvSpPr>
        <p:spPr bwMode="auto">
          <a:xfrm>
            <a:off x="274459" y="-411"/>
            <a:ext cx="3348743" cy="3552176"/>
          </a:xfrm>
          <a:custGeom>
            <a:avLst/>
            <a:gdLst/>
            <a:ahLst/>
            <a:cxnLst>
              <a:cxn ang="0">
                <a:pos x="2103" y="0"/>
              </a:cxn>
              <a:cxn ang="0">
                <a:pos x="940" y="0"/>
              </a:cxn>
              <a:cxn ang="0">
                <a:pos x="0" y="2228"/>
              </a:cxn>
              <a:cxn ang="0">
                <a:pos x="1167" y="2228"/>
              </a:cxn>
              <a:cxn ang="0">
                <a:pos x="2103" y="0"/>
              </a:cxn>
            </a:cxnLst>
            <a:rect l="0" t="0" r="r" b="b"/>
            <a:pathLst>
              <a:path w="2103" h="2228">
                <a:moveTo>
                  <a:pt x="2103" y="0"/>
                </a:moveTo>
                <a:lnTo>
                  <a:pt x="940" y="0"/>
                </a:lnTo>
                <a:lnTo>
                  <a:pt x="0" y="2228"/>
                </a:lnTo>
                <a:lnTo>
                  <a:pt x="1167" y="2228"/>
                </a:lnTo>
                <a:lnTo>
                  <a:pt x="2103" y="0"/>
                </a:lnTo>
                <a:close/>
              </a:path>
            </a:pathLst>
          </a:custGeom>
          <a:solidFill>
            <a:srgbClr val="CECECE"/>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8" name="Freeform 81"/>
          <p:cNvSpPr>
            <a:spLocks/>
          </p:cNvSpPr>
          <p:nvPr/>
        </p:nvSpPr>
        <p:spPr bwMode="auto">
          <a:xfrm>
            <a:off x="228599" y="-411"/>
            <a:ext cx="3348743" cy="3552176"/>
          </a:xfrm>
          <a:custGeom>
            <a:avLst/>
            <a:gdLst/>
            <a:ahLst/>
            <a:cxnLst>
              <a:cxn ang="0">
                <a:pos x="2103" y="0"/>
              </a:cxn>
              <a:cxn ang="0">
                <a:pos x="940" y="0"/>
              </a:cxn>
              <a:cxn ang="0">
                <a:pos x="0" y="2228"/>
              </a:cxn>
              <a:cxn ang="0">
                <a:pos x="1167" y="2228"/>
              </a:cxn>
              <a:cxn ang="0">
                <a:pos x="2103" y="0"/>
              </a:cxn>
            </a:cxnLst>
            <a:rect l="0" t="0" r="r" b="b"/>
            <a:pathLst>
              <a:path w="2103" h="2228">
                <a:moveTo>
                  <a:pt x="2103" y="0"/>
                </a:moveTo>
                <a:lnTo>
                  <a:pt x="940" y="0"/>
                </a:lnTo>
                <a:lnTo>
                  <a:pt x="0" y="2228"/>
                </a:lnTo>
                <a:lnTo>
                  <a:pt x="1167" y="2228"/>
                </a:lnTo>
                <a:lnTo>
                  <a:pt x="2103"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GB"/>
          </a:p>
        </p:txBody>
      </p:sp>
      <p:pic>
        <p:nvPicPr>
          <p:cNvPr id="59" name="Picture 58" descr="NOMURA_A4_PMS_1797.emf"/>
          <p:cNvPicPr>
            <a:picLocks noChangeAspect="1"/>
          </p:cNvPicPr>
          <p:nvPr/>
        </p:nvPicPr>
        <p:blipFill>
          <a:blip r:embed="rId2" cstate="print"/>
          <a:stretch>
            <a:fillRect/>
          </a:stretch>
        </p:blipFill>
        <p:spPr bwMode="white">
          <a:xfrm>
            <a:off x="7599212" y="306904"/>
            <a:ext cx="1260000" cy="222805"/>
          </a:xfrm>
          <a:prstGeom prst="rect">
            <a:avLst/>
          </a:prstGeom>
        </p:spPr>
      </p:pic>
      <p:sp>
        <p:nvSpPr>
          <p:cNvPr id="24" name="Freeform 48"/>
          <p:cNvSpPr>
            <a:spLocks noChangeAspect="1"/>
          </p:cNvSpPr>
          <p:nvPr userDrawn="1"/>
        </p:nvSpPr>
        <p:spPr bwMode="auto">
          <a:xfrm>
            <a:off x="5550281" y="-411"/>
            <a:ext cx="3595645" cy="3553200"/>
          </a:xfrm>
          <a:custGeom>
            <a:avLst/>
            <a:gdLst/>
            <a:ahLst/>
            <a:cxnLst>
              <a:cxn ang="0">
                <a:pos x="0" y="742"/>
              </a:cxn>
              <a:cxn ang="0">
                <a:pos x="712" y="2344"/>
              </a:cxn>
              <a:cxn ang="0">
                <a:pos x="2372" y="2344"/>
              </a:cxn>
              <a:cxn ang="0">
                <a:pos x="2372" y="0"/>
              </a:cxn>
              <a:cxn ang="0">
                <a:pos x="322" y="0"/>
              </a:cxn>
              <a:cxn ang="0">
                <a:pos x="0" y="742"/>
              </a:cxn>
              <a:cxn ang="0">
                <a:pos x="0" y="742"/>
              </a:cxn>
            </a:cxnLst>
            <a:rect l="0" t="0" r="r" b="b"/>
            <a:pathLst>
              <a:path w="2372" h="2344">
                <a:moveTo>
                  <a:pt x="0" y="742"/>
                </a:moveTo>
                <a:lnTo>
                  <a:pt x="712" y="2344"/>
                </a:lnTo>
                <a:lnTo>
                  <a:pt x="2372" y="2344"/>
                </a:lnTo>
                <a:lnTo>
                  <a:pt x="2372" y="0"/>
                </a:lnTo>
                <a:lnTo>
                  <a:pt x="322" y="0"/>
                </a:lnTo>
                <a:lnTo>
                  <a:pt x="0" y="742"/>
                </a:lnTo>
                <a:lnTo>
                  <a:pt x="0" y="742"/>
                </a:lnTo>
                <a:close/>
              </a:path>
            </a:pathLst>
          </a:custGeom>
          <a:solidFill>
            <a:srgbClr val="C1C0C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5" name="Freeform 64"/>
          <p:cNvSpPr>
            <a:spLocks/>
          </p:cNvSpPr>
          <p:nvPr userDrawn="1"/>
        </p:nvSpPr>
        <p:spPr bwMode="auto">
          <a:xfrm>
            <a:off x="4818750" y="1656102"/>
            <a:ext cx="1356695" cy="1895664"/>
          </a:xfrm>
          <a:custGeom>
            <a:avLst/>
            <a:gdLst/>
            <a:ahLst/>
            <a:cxnLst>
              <a:cxn ang="0">
                <a:pos x="325" y="0"/>
              </a:cxn>
              <a:cxn ang="0">
                <a:pos x="0" y="749"/>
              </a:cxn>
              <a:cxn ang="0">
                <a:pos x="190" y="1189"/>
              </a:cxn>
              <a:cxn ang="0">
                <a:pos x="852" y="1189"/>
              </a:cxn>
              <a:cxn ang="0">
                <a:pos x="325" y="0"/>
              </a:cxn>
            </a:cxnLst>
            <a:rect l="0" t="0" r="r" b="b"/>
            <a:pathLst>
              <a:path w="852" h="1189">
                <a:moveTo>
                  <a:pt x="325" y="0"/>
                </a:moveTo>
                <a:lnTo>
                  <a:pt x="0" y="749"/>
                </a:lnTo>
                <a:lnTo>
                  <a:pt x="190" y="1189"/>
                </a:lnTo>
                <a:lnTo>
                  <a:pt x="852" y="1189"/>
                </a:lnTo>
                <a:lnTo>
                  <a:pt x="325" y="0"/>
                </a:lnTo>
                <a:close/>
              </a:path>
            </a:pathLst>
          </a:custGeom>
          <a:solidFill>
            <a:srgbClr val="D5D5D5"/>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6" name="Freeform 65"/>
          <p:cNvSpPr>
            <a:spLocks/>
          </p:cNvSpPr>
          <p:nvPr userDrawn="1"/>
        </p:nvSpPr>
        <p:spPr bwMode="auto">
          <a:xfrm>
            <a:off x="4803463" y="1656102"/>
            <a:ext cx="1356695" cy="1895664"/>
          </a:xfrm>
          <a:custGeom>
            <a:avLst/>
            <a:gdLst/>
            <a:ahLst/>
            <a:cxnLst>
              <a:cxn ang="0">
                <a:pos x="325" y="0"/>
              </a:cxn>
              <a:cxn ang="0">
                <a:pos x="0" y="749"/>
              </a:cxn>
              <a:cxn ang="0">
                <a:pos x="190" y="1189"/>
              </a:cxn>
              <a:cxn ang="0">
                <a:pos x="852" y="1189"/>
              </a:cxn>
              <a:cxn ang="0">
                <a:pos x="325" y="0"/>
              </a:cxn>
            </a:cxnLst>
            <a:rect l="0" t="0" r="r" b="b"/>
            <a:pathLst>
              <a:path w="852" h="1189">
                <a:moveTo>
                  <a:pt x="325" y="0"/>
                </a:moveTo>
                <a:lnTo>
                  <a:pt x="0" y="749"/>
                </a:lnTo>
                <a:lnTo>
                  <a:pt x="190" y="1189"/>
                </a:lnTo>
                <a:lnTo>
                  <a:pt x="852" y="1189"/>
                </a:lnTo>
                <a:lnTo>
                  <a:pt x="325"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7" name="Freeform 66"/>
          <p:cNvSpPr>
            <a:spLocks/>
          </p:cNvSpPr>
          <p:nvPr userDrawn="1"/>
        </p:nvSpPr>
        <p:spPr bwMode="auto">
          <a:xfrm>
            <a:off x="4602188" y="-411"/>
            <a:ext cx="963381" cy="1656514"/>
          </a:xfrm>
          <a:custGeom>
            <a:avLst/>
            <a:gdLst/>
            <a:ahLst/>
            <a:cxnLst>
              <a:cxn ang="0">
                <a:pos x="294" y="0"/>
              </a:cxn>
              <a:cxn ang="0">
                <a:pos x="0" y="0"/>
              </a:cxn>
              <a:cxn ang="0">
                <a:pos x="461" y="1039"/>
              </a:cxn>
              <a:cxn ang="0">
                <a:pos x="605" y="704"/>
              </a:cxn>
              <a:cxn ang="0">
                <a:pos x="294" y="0"/>
              </a:cxn>
            </a:cxnLst>
            <a:rect l="0" t="0" r="r" b="b"/>
            <a:pathLst>
              <a:path w="605" h="1039">
                <a:moveTo>
                  <a:pt x="294" y="0"/>
                </a:moveTo>
                <a:lnTo>
                  <a:pt x="0" y="0"/>
                </a:lnTo>
                <a:lnTo>
                  <a:pt x="461" y="1039"/>
                </a:lnTo>
                <a:lnTo>
                  <a:pt x="605" y="704"/>
                </a:lnTo>
                <a:lnTo>
                  <a:pt x="294" y="0"/>
                </a:lnTo>
                <a:close/>
              </a:path>
            </a:pathLst>
          </a:custGeom>
          <a:solidFill>
            <a:srgbClr val="CECECE"/>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8" name="Freeform 67"/>
          <p:cNvSpPr>
            <a:spLocks/>
          </p:cNvSpPr>
          <p:nvPr userDrawn="1"/>
        </p:nvSpPr>
        <p:spPr bwMode="auto">
          <a:xfrm>
            <a:off x="4586901" y="-411"/>
            <a:ext cx="963381" cy="1656514"/>
          </a:xfrm>
          <a:custGeom>
            <a:avLst/>
            <a:gdLst/>
            <a:ahLst/>
            <a:cxnLst>
              <a:cxn ang="0">
                <a:pos x="294" y="0"/>
              </a:cxn>
              <a:cxn ang="0">
                <a:pos x="0" y="0"/>
              </a:cxn>
              <a:cxn ang="0">
                <a:pos x="461" y="1039"/>
              </a:cxn>
              <a:cxn ang="0">
                <a:pos x="605" y="704"/>
              </a:cxn>
              <a:cxn ang="0">
                <a:pos x="294" y="0"/>
              </a:cxn>
            </a:cxnLst>
            <a:rect l="0" t="0" r="r" b="b"/>
            <a:pathLst>
              <a:path w="605" h="1039">
                <a:moveTo>
                  <a:pt x="294" y="0"/>
                </a:moveTo>
                <a:lnTo>
                  <a:pt x="0" y="0"/>
                </a:lnTo>
                <a:lnTo>
                  <a:pt x="461" y="1039"/>
                </a:lnTo>
                <a:lnTo>
                  <a:pt x="605" y="704"/>
                </a:lnTo>
                <a:lnTo>
                  <a:pt x="294"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Freeform 68"/>
          <p:cNvSpPr>
            <a:spLocks/>
          </p:cNvSpPr>
          <p:nvPr userDrawn="1"/>
        </p:nvSpPr>
        <p:spPr bwMode="auto">
          <a:xfrm>
            <a:off x="3087212" y="1173019"/>
            <a:ext cx="1746824" cy="2378746"/>
          </a:xfrm>
          <a:custGeom>
            <a:avLst/>
            <a:gdLst/>
            <a:ahLst/>
            <a:cxnLst>
              <a:cxn ang="0">
                <a:pos x="644" y="0"/>
              </a:cxn>
              <a:cxn ang="0">
                <a:pos x="0" y="1492"/>
              </a:cxn>
              <a:cxn ang="0">
                <a:pos x="906" y="1492"/>
              </a:cxn>
              <a:cxn ang="0">
                <a:pos x="1097" y="1052"/>
              </a:cxn>
              <a:cxn ang="0">
                <a:pos x="644" y="0"/>
              </a:cxn>
            </a:cxnLst>
            <a:rect l="0" t="0" r="r" b="b"/>
            <a:pathLst>
              <a:path w="1097" h="1492">
                <a:moveTo>
                  <a:pt x="644" y="0"/>
                </a:moveTo>
                <a:lnTo>
                  <a:pt x="0" y="1492"/>
                </a:lnTo>
                <a:lnTo>
                  <a:pt x="906" y="1492"/>
                </a:lnTo>
                <a:lnTo>
                  <a:pt x="1097" y="1052"/>
                </a:lnTo>
                <a:lnTo>
                  <a:pt x="644" y="0"/>
                </a:lnTo>
                <a:close/>
              </a:path>
            </a:pathLst>
          </a:custGeom>
          <a:solidFill>
            <a:srgbClr val="CECECE"/>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69"/>
          <p:cNvSpPr>
            <a:spLocks/>
          </p:cNvSpPr>
          <p:nvPr userDrawn="1"/>
        </p:nvSpPr>
        <p:spPr bwMode="auto">
          <a:xfrm>
            <a:off x="3056638" y="1173019"/>
            <a:ext cx="1746824" cy="2378746"/>
          </a:xfrm>
          <a:custGeom>
            <a:avLst/>
            <a:gdLst/>
            <a:ahLst/>
            <a:cxnLst>
              <a:cxn ang="0">
                <a:pos x="644" y="0"/>
              </a:cxn>
              <a:cxn ang="0">
                <a:pos x="0" y="1492"/>
              </a:cxn>
              <a:cxn ang="0">
                <a:pos x="906" y="1492"/>
              </a:cxn>
              <a:cxn ang="0">
                <a:pos x="1097" y="1052"/>
              </a:cxn>
              <a:cxn ang="0">
                <a:pos x="644" y="0"/>
              </a:cxn>
            </a:cxnLst>
            <a:rect l="0" t="0" r="r" b="b"/>
            <a:pathLst>
              <a:path w="1097" h="1492">
                <a:moveTo>
                  <a:pt x="644" y="0"/>
                </a:moveTo>
                <a:lnTo>
                  <a:pt x="0" y="1492"/>
                </a:lnTo>
                <a:lnTo>
                  <a:pt x="906" y="1492"/>
                </a:lnTo>
                <a:lnTo>
                  <a:pt x="1097" y="1052"/>
                </a:lnTo>
                <a:lnTo>
                  <a:pt x="644"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1" name="Freeform 70"/>
          <p:cNvSpPr>
            <a:spLocks/>
          </p:cNvSpPr>
          <p:nvPr userDrawn="1"/>
        </p:nvSpPr>
        <p:spPr bwMode="auto">
          <a:xfrm>
            <a:off x="5055057" y="-411"/>
            <a:ext cx="982489" cy="1122411"/>
          </a:xfrm>
          <a:custGeom>
            <a:avLst/>
            <a:gdLst/>
            <a:ahLst/>
            <a:cxnLst>
              <a:cxn ang="0">
                <a:pos x="0" y="0"/>
              </a:cxn>
              <a:cxn ang="0">
                <a:pos x="311" y="704"/>
              </a:cxn>
              <a:cxn ang="0">
                <a:pos x="617" y="0"/>
              </a:cxn>
              <a:cxn ang="0">
                <a:pos x="0" y="0"/>
              </a:cxn>
            </a:cxnLst>
            <a:rect l="0" t="0" r="r" b="b"/>
            <a:pathLst>
              <a:path w="617" h="704">
                <a:moveTo>
                  <a:pt x="0" y="0"/>
                </a:moveTo>
                <a:lnTo>
                  <a:pt x="311" y="704"/>
                </a:lnTo>
                <a:lnTo>
                  <a:pt x="617" y="0"/>
                </a:lnTo>
                <a:lnTo>
                  <a:pt x="0" y="0"/>
                </a:lnTo>
                <a:close/>
              </a:path>
            </a:pathLst>
          </a:custGeom>
          <a:solidFill>
            <a:srgbClr val="C0C0C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71"/>
          <p:cNvSpPr>
            <a:spLocks/>
          </p:cNvSpPr>
          <p:nvPr userDrawn="1"/>
        </p:nvSpPr>
        <p:spPr bwMode="auto">
          <a:xfrm>
            <a:off x="5055057" y="-411"/>
            <a:ext cx="982489" cy="1122411"/>
          </a:xfrm>
          <a:custGeom>
            <a:avLst/>
            <a:gdLst/>
            <a:ahLst/>
            <a:cxnLst>
              <a:cxn ang="0">
                <a:pos x="0" y="0"/>
              </a:cxn>
              <a:cxn ang="0">
                <a:pos x="311" y="704"/>
              </a:cxn>
              <a:cxn ang="0">
                <a:pos x="617" y="0"/>
              </a:cxn>
              <a:cxn ang="0">
                <a:pos x="0" y="0"/>
              </a:cxn>
            </a:cxnLst>
            <a:rect l="0" t="0" r="r" b="b"/>
            <a:pathLst>
              <a:path w="617" h="704">
                <a:moveTo>
                  <a:pt x="0" y="0"/>
                </a:moveTo>
                <a:lnTo>
                  <a:pt x="311" y="704"/>
                </a:lnTo>
                <a:lnTo>
                  <a:pt x="617" y="0"/>
                </a:lnTo>
                <a:lnTo>
                  <a:pt x="0"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3" name="Freeform 72"/>
          <p:cNvSpPr>
            <a:spLocks/>
          </p:cNvSpPr>
          <p:nvPr userDrawn="1"/>
        </p:nvSpPr>
        <p:spPr bwMode="auto">
          <a:xfrm>
            <a:off x="5062700" y="-411"/>
            <a:ext cx="982489" cy="1122411"/>
          </a:xfrm>
          <a:custGeom>
            <a:avLst/>
            <a:gdLst/>
            <a:ahLst/>
            <a:cxnLst>
              <a:cxn ang="0">
                <a:pos x="617" y="0"/>
              </a:cxn>
              <a:cxn ang="0">
                <a:pos x="0" y="0"/>
              </a:cxn>
              <a:cxn ang="0">
                <a:pos x="311" y="704"/>
              </a:cxn>
              <a:cxn ang="0">
                <a:pos x="617" y="0"/>
              </a:cxn>
            </a:cxnLst>
            <a:rect l="0" t="0" r="r" b="b"/>
            <a:pathLst>
              <a:path w="617" h="704">
                <a:moveTo>
                  <a:pt x="617" y="0"/>
                </a:moveTo>
                <a:lnTo>
                  <a:pt x="0" y="0"/>
                </a:lnTo>
                <a:lnTo>
                  <a:pt x="311" y="704"/>
                </a:lnTo>
                <a:lnTo>
                  <a:pt x="617" y="0"/>
                </a:lnTo>
                <a:close/>
              </a:path>
            </a:pathLst>
          </a:custGeom>
          <a:solidFill>
            <a:srgbClr val="9B9B9B"/>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4" name="Freeform 73"/>
          <p:cNvSpPr>
            <a:spLocks/>
          </p:cNvSpPr>
          <p:nvPr userDrawn="1"/>
        </p:nvSpPr>
        <p:spPr bwMode="auto">
          <a:xfrm>
            <a:off x="5055057" y="-411"/>
            <a:ext cx="982489" cy="1122411"/>
          </a:xfrm>
          <a:custGeom>
            <a:avLst/>
            <a:gdLst/>
            <a:ahLst/>
            <a:cxnLst>
              <a:cxn ang="0">
                <a:pos x="617" y="0"/>
              </a:cxn>
              <a:cxn ang="0">
                <a:pos x="0" y="0"/>
              </a:cxn>
              <a:cxn ang="0">
                <a:pos x="311" y="704"/>
              </a:cxn>
              <a:cxn ang="0">
                <a:pos x="617" y="0"/>
              </a:cxn>
            </a:cxnLst>
            <a:rect l="0" t="0" r="r" b="b"/>
            <a:pathLst>
              <a:path w="617" h="704">
                <a:moveTo>
                  <a:pt x="617" y="0"/>
                </a:moveTo>
                <a:lnTo>
                  <a:pt x="0" y="0"/>
                </a:lnTo>
                <a:lnTo>
                  <a:pt x="311" y="704"/>
                </a:lnTo>
                <a:lnTo>
                  <a:pt x="617"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74"/>
          <p:cNvSpPr>
            <a:spLocks/>
          </p:cNvSpPr>
          <p:nvPr userDrawn="1"/>
        </p:nvSpPr>
        <p:spPr bwMode="auto">
          <a:xfrm>
            <a:off x="4105051" y="-411"/>
            <a:ext cx="1238860" cy="2850669"/>
          </a:xfrm>
          <a:custGeom>
            <a:avLst/>
            <a:gdLst/>
            <a:ahLst/>
            <a:cxnLst>
              <a:cxn ang="0">
                <a:pos x="317" y="0"/>
              </a:cxn>
              <a:cxn ang="0">
                <a:pos x="0" y="736"/>
              </a:cxn>
              <a:cxn ang="0">
                <a:pos x="453" y="1788"/>
              </a:cxn>
              <a:cxn ang="0">
                <a:pos x="778" y="1039"/>
              </a:cxn>
              <a:cxn ang="0">
                <a:pos x="317" y="0"/>
              </a:cxn>
            </a:cxnLst>
            <a:rect l="0" t="0" r="r" b="b"/>
            <a:pathLst>
              <a:path w="778" h="1788">
                <a:moveTo>
                  <a:pt x="317" y="0"/>
                </a:moveTo>
                <a:lnTo>
                  <a:pt x="0" y="736"/>
                </a:lnTo>
                <a:lnTo>
                  <a:pt x="453" y="1788"/>
                </a:lnTo>
                <a:lnTo>
                  <a:pt x="778" y="1039"/>
                </a:lnTo>
                <a:lnTo>
                  <a:pt x="317" y="0"/>
                </a:lnTo>
                <a:close/>
              </a:path>
            </a:pathLst>
          </a:custGeom>
          <a:solidFill>
            <a:srgbClr val="ACACAC"/>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75"/>
          <p:cNvSpPr>
            <a:spLocks/>
          </p:cNvSpPr>
          <p:nvPr userDrawn="1"/>
        </p:nvSpPr>
        <p:spPr bwMode="auto">
          <a:xfrm>
            <a:off x="4082121" y="-411"/>
            <a:ext cx="1238860" cy="2850669"/>
          </a:xfrm>
          <a:custGeom>
            <a:avLst/>
            <a:gdLst/>
            <a:ahLst/>
            <a:cxnLst>
              <a:cxn ang="0">
                <a:pos x="317" y="0"/>
              </a:cxn>
              <a:cxn ang="0">
                <a:pos x="0" y="736"/>
              </a:cxn>
              <a:cxn ang="0">
                <a:pos x="453" y="1788"/>
              </a:cxn>
              <a:cxn ang="0">
                <a:pos x="778" y="1039"/>
              </a:cxn>
              <a:cxn ang="0">
                <a:pos x="317" y="0"/>
              </a:cxn>
            </a:cxnLst>
            <a:rect l="0" t="0" r="r" b="b"/>
            <a:pathLst>
              <a:path w="778" h="1788">
                <a:moveTo>
                  <a:pt x="317" y="0"/>
                </a:moveTo>
                <a:lnTo>
                  <a:pt x="0" y="736"/>
                </a:lnTo>
                <a:lnTo>
                  <a:pt x="453" y="1788"/>
                </a:lnTo>
                <a:lnTo>
                  <a:pt x="778" y="1039"/>
                </a:lnTo>
                <a:lnTo>
                  <a:pt x="317"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76"/>
          <p:cNvSpPr>
            <a:spLocks/>
          </p:cNvSpPr>
          <p:nvPr userDrawn="1"/>
        </p:nvSpPr>
        <p:spPr bwMode="auto">
          <a:xfrm>
            <a:off x="3607916" y="-411"/>
            <a:ext cx="1009559" cy="1173430"/>
          </a:xfrm>
          <a:custGeom>
            <a:avLst/>
            <a:gdLst/>
            <a:ahLst/>
            <a:cxnLst>
              <a:cxn ang="0">
                <a:pos x="634" y="0"/>
              </a:cxn>
              <a:cxn ang="0">
                <a:pos x="0" y="0"/>
              </a:cxn>
              <a:cxn ang="0">
                <a:pos x="317" y="736"/>
              </a:cxn>
              <a:cxn ang="0">
                <a:pos x="634" y="0"/>
              </a:cxn>
            </a:cxnLst>
            <a:rect l="0" t="0" r="r" b="b"/>
            <a:pathLst>
              <a:path w="634" h="736">
                <a:moveTo>
                  <a:pt x="634" y="0"/>
                </a:moveTo>
                <a:lnTo>
                  <a:pt x="0" y="0"/>
                </a:lnTo>
                <a:lnTo>
                  <a:pt x="317" y="736"/>
                </a:lnTo>
                <a:lnTo>
                  <a:pt x="634" y="0"/>
                </a:lnTo>
                <a:close/>
              </a:path>
            </a:pathLst>
          </a:custGeom>
          <a:solidFill>
            <a:srgbClr val="90909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8" name="Freeform 77"/>
          <p:cNvSpPr>
            <a:spLocks/>
          </p:cNvSpPr>
          <p:nvPr userDrawn="1"/>
        </p:nvSpPr>
        <p:spPr bwMode="auto">
          <a:xfrm>
            <a:off x="3577342" y="-411"/>
            <a:ext cx="1009559" cy="1173430"/>
          </a:xfrm>
          <a:custGeom>
            <a:avLst/>
            <a:gdLst/>
            <a:ahLst/>
            <a:cxnLst>
              <a:cxn ang="0">
                <a:pos x="634" y="0"/>
              </a:cxn>
              <a:cxn ang="0">
                <a:pos x="0" y="0"/>
              </a:cxn>
              <a:cxn ang="0">
                <a:pos x="317" y="736"/>
              </a:cxn>
              <a:cxn ang="0">
                <a:pos x="634" y="0"/>
              </a:cxn>
            </a:cxnLst>
            <a:rect l="0" t="0" r="r" b="b"/>
            <a:pathLst>
              <a:path w="634" h="736">
                <a:moveTo>
                  <a:pt x="634" y="0"/>
                </a:moveTo>
                <a:lnTo>
                  <a:pt x="0" y="0"/>
                </a:lnTo>
                <a:lnTo>
                  <a:pt x="317" y="736"/>
                </a:lnTo>
                <a:lnTo>
                  <a:pt x="634"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9" name="Freeform 78"/>
          <p:cNvSpPr>
            <a:spLocks/>
          </p:cNvSpPr>
          <p:nvPr userDrawn="1"/>
        </p:nvSpPr>
        <p:spPr bwMode="auto">
          <a:xfrm>
            <a:off x="2125106" y="-411"/>
            <a:ext cx="1995233" cy="3552176"/>
          </a:xfrm>
          <a:custGeom>
            <a:avLst/>
            <a:gdLst/>
            <a:ahLst/>
            <a:cxnLst>
              <a:cxn ang="0">
                <a:pos x="936" y="0"/>
              </a:cxn>
              <a:cxn ang="0">
                <a:pos x="936" y="0"/>
              </a:cxn>
              <a:cxn ang="0">
                <a:pos x="0" y="2228"/>
              </a:cxn>
              <a:cxn ang="0">
                <a:pos x="609" y="2228"/>
              </a:cxn>
              <a:cxn ang="0">
                <a:pos x="1253" y="736"/>
              </a:cxn>
              <a:cxn ang="0">
                <a:pos x="936" y="0"/>
              </a:cxn>
            </a:cxnLst>
            <a:rect l="0" t="0" r="r" b="b"/>
            <a:pathLst>
              <a:path w="1253" h="2228">
                <a:moveTo>
                  <a:pt x="936" y="0"/>
                </a:moveTo>
                <a:lnTo>
                  <a:pt x="936" y="0"/>
                </a:lnTo>
                <a:lnTo>
                  <a:pt x="0" y="2228"/>
                </a:lnTo>
                <a:lnTo>
                  <a:pt x="609" y="2228"/>
                </a:lnTo>
                <a:lnTo>
                  <a:pt x="1253" y="736"/>
                </a:lnTo>
                <a:lnTo>
                  <a:pt x="936" y="0"/>
                </a:lnTo>
                <a:close/>
              </a:path>
            </a:pathLst>
          </a:custGeom>
          <a:solidFill>
            <a:srgbClr val="ACACAC"/>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0" name="Freeform 79"/>
          <p:cNvSpPr>
            <a:spLocks/>
          </p:cNvSpPr>
          <p:nvPr userDrawn="1"/>
        </p:nvSpPr>
        <p:spPr bwMode="auto">
          <a:xfrm>
            <a:off x="2086889" y="-411"/>
            <a:ext cx="1995233" cy="3552176"/>
          </a:xfrm>
          <a:custGeom>
            <a:avLst/>
            <a:gdLst/>
            <a:ahLst/>
            <a:cxnLst>
              <a:cxn ang="0">
                <a:pos x="936" y="0"/>
              </a:cxn>
              <a:cxn ang="0">
                <a:pos x="936" y="0"/>
              </a:cxn>
              <a:cxn ang="0">
                <a:pos x="0" y="2228"/>
              </a:cxn>
              <a:cxn ang="0">
                <a:pos x="609" y="2228"/>
              </a:cxn>
              <a:cxn ang="0">
                <a:pos x="1253" y="736"/>
              </a:cxn>
              <a:cxn ang="0">
                <a:pos x="936" y="0"/>
              </a:cxn>
            </a:cxnLst>
            <a:rect l="0" t="0" r="r" b="b"/>
            <a:pathLst>
              <a:path w="1253" h="2228">
                <a:moveTo>
                  <a:pt x="936" y="0"/>
                </a:moveTo>
                <a:lnTo>
                  <a:pt x="936" y="0"/>
                </a:lnTo>
                <a:lnTo>
                  <a:pt x="0" y="2228"/>
                </a:lnTo>
                <a:lnTo>
                  <a:pt x="609" y="2228"/>
                </a:lnTo>
                <a:lnTo>
                  <a:pt x="1253" y="736"/>
                </a:lnTo>
                <a:lnTo>
                  <a:pt x="936"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1" name="Freeform 80"/>
          <p:cNvSpPr>
            <a:spLocks/>
          </p:cNvSpPr>
          <p:nvPr userDrawn="1"/>
        </p:nvSpPr>
        <p:spPr bwMode="auto">
          <a:xfrm>
            <a:off x="274459" y="-411"/>
            <a:ext cx="3348743" cy="3552176"/>
          </a:xfrm>
          <a:custGeom>
            <a:avLst/>
            <a:gdLst/>
            <a:ahLst/>
            <a:cxnLst>
              <a:cxn ang="0">
                <a:pos x="2103" y="0"/>
              </a:cxn>
              <a:cxn ang="0">
                <a:pos x="940" y="0"/>
              </a:cxn>
              <a:cxn ang="0">
                <a:pos x="0" y="2228"/>
              </a:cxn>
              <a:cxn ang="0">
                <a:pos x="1167" y="2228"/>
              </a:cxn>
              <a:cxn ang="0">
                <a:pos x="2103" y="0"/>
              </a:cxn>
            </a:cxnLst>
            <a:rect l="0" t="0" r="r" b="b"/>
            <a:pathLst>
              <a:path w="2103" h="2228">
                <a:moveTo>
                  <a:pt x="2103" y="0"/>
                </a:moveTo>
                <a:lnTo>
                  <a:pt x="940" y="0"/>
                </a:lnTo>
                <a:lnTo>
                  <a:pt x="0" y="2228"/>
                </a:lnTo>
                <a:lnTo>
                  <a:pt x="1167" y="2228"/>
                </a:lnTo>
                <a:lnTo>
                  <a:pt x="2103" y="0"/>
                </a:lnTo>
                <a:close/>
              </a:path>
            </a:pathLst>
          </a:custGeom>
          <a:solidFill>
            <a:srgbClr val="CECECE"/>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2" name="Freeform 81"/>
          <p:cNvSpPr>
            <a:spLocks/>
          </p:cNvSpPr>
          <p:nvPr userDrawn="1"/>
        </p:nvSpPr>
        <p:spPr bwMode="auto">
          <a:xfrm>
            <a:off x="228599" y="-411"/>
            <a:ext cx="3348743" cy="3552176"/>
          </a:xfrm>
          <a:custGeom>
            <a:avLst/>
            <a:gdLst/>
            <a:ahLst/>
            <a:cxnLst>
              <a:cxn ang="0">
                <a:pos x="2103" y="0"/>
              </a:cxn>
              <a:cxn ang="0">
                <a:pos x="940" y="0"/>
              </a:cxn>
              <a:cxn ang="0">
                <a:pos x="0" y="2228"/>
              </a:cxn>
              <a:cxn ang="0">
                <a:pos x="1167" y="2228"/>
              </a:cxn>
              <a:cxn ang="0">
                <a:pos x="2103" y="0"/>
              </a:cxn>
            </a:cxnLst>
            <a:rect l="0" t="0" r="r" b="b"/>
            <a:pathLst>
              <a:path w="2103" h="2228">
                <a:moveTo>
                  <a:pt x="2103" y="0"/>
                </a:moveTo>
                <a:lnTo>
                  <a:pt x="940" y="0"/>
                </a:lnTo>
                <a:lnTo>
                  <a:pt x="0" y="2228"/>
                </a:lnTo>
                <a:lnTo>
                  <a:pt x="1167" y="2228"/>
                </a:lnTo>
                <a:lnTo>
                  <a:pt x="2103"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GB"/>
          </a:p>
        </p:txBody>
      </p:sp>
      <p:pic>
        <p:nvPicPr>
          <p:cNvPr id="63" name="Picture 62" descr="NOMURA_A4_PMS_1797.emf"/>
          <p:cNvPicPr>
            <a:picLocks noChangeAspect="1"/>
          </p:cNvPicPr>
          <p:nvPr userDrawn="1"/>
        </p:nvPicPr>
        <p:blipFill>
          <a:blip r:embed="rId2" cstate="print"/>
          <a:stretch>
            <a:fillRect/>
          </a:stretch>
        </p:blipFill>
        <p:spPr bwMode="white">
          <a:xfrm>
            <a:off x="7599212" y="306904"/>
            <a:ext cx="1260000" cy="222805"/>
          </a:xfrm>
          <a:prstGeom prst="rect">
            <a:avLst/>
          </a:prstGeom>
        </p:spPr>
      </p:pic>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995862"/>
            <a:ext cx="9144000" cy="1862138"/>
          </a:xfrm>
          <a:prstGeom prst="rect">
            <a:avLst/>
          </a:prstGeom>
        </p:spPr>
      </p:pic>
      <p:sp>
        <p:nvSpPr>
          <p:cNvPr id="2" name="Title 1"/>
          <p:cNvSpPr>
            <a:spLocks noGrp="1"/>
          </p:cNvSpPr>
          <p:nvPr>
            <p:ph type="title"/>
          </p:nvPr>
        </p:nvSpPr>
        <p:spPr>
          <a:xfrm>
            <a:off x="685800" y="1124702"/>
            <a:ext cx="7774782" cy="2511835"/>
          </a:xfrm>
        </p:spPr>
        <p:txBody>
          <a:bodyPr anchor="b"/>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5792" y="3648316"/>
            <a:ext cx="7773608"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5562176" y="378884"/>
            <a:ext cx="2183130" cy="365125"/>
          </a:xfrm>
        </p:spPr>
        <p:txBody>
          <a:bodyPr/>
          <a:lstStyle>
            <a:lvl1pPr algn="r">
              <a:defRPr/>
            </a:lvl1pPr>
          </a:lstStyle>
          <a:p>
            <a:fld id="{48A87A34-81AB-432B-8DAE-1953F412C126}" type="datetimeFigureOut">
              <a:rPr lang="en-US" dirty="0"/>
              <a:pPr/>
              <a:t>10/22/2018</a:t>
            </a:fld>
            <a:endParaRPr lang="en-US" dirty="0"/>
          </a:p>
        </p:txBody>
      </p:sp>
      <p:sp>
        <p:nvSpPr>
          <p:cNvPr id="6" name="Footer Placeholder 5"/>
          <p:cNvSpPr>
            <a:spLocks noGrp="1"/>
          </p:cNvSpPr>
          <p:nvPr>
            <p:ph type="ftr" sz="quarter" idx="11"/>
          </p:nvPr>
        </p:nvSpPr>
        <p:spPr>
          <a:xfrm>
            <a:off x="594360" y="378884"/>
            <a:ext cx="4830656" cy="365125"/>
          </a:xfrm>
        </p:spPr>
        <p:txBody>
          <a:bodyPr/>
          <a:lstStyle/>
          <a:p>
            <a:pPr algn="r"/>
            <a:fld id="{B1F92669-E9AC-495A-9485-4D654D029480}" type="slidenum">
              <a:rPr lang="en-GB" smtClean="0"/>
              <a:pPr algn="r"/>
              <a:t>‹#›</a:t>
            </a:fld>
            <a:endParaRPr lang="en-GB" dirty="0"/>
          </a:p>
        </p:txBody>
      </p:sp>
      <p:sp>
        <p:nvSpPr>
          <p:cNvPr id="7" name="Slide Number Placeholder 6"/>
          <p:cNvSpPr>
            <a:spLocks noGrp="1"/>
          </p:cNvSpPr>
          <p:nvPr>
            <p:ph type="sldNum" sz="quarter" idx="12"/>
          </p:nvPr>
        </p:nvSpPr>
        <p:spPr>
          <a:xfrm>
            <a:off x="7882466" y="381001"/>
            <a:ext cx="667174" cy="365125"/>
          </a:xfrm>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4020384319"/>
      </p:ext>
    </p:extLst>
  </p:cSld>
  <p:clrMapOvr>
    <a:masterClrMapping/>
  </p:clrMapOvr>
  <p:hf hdr="0" dt="0"/>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171701" y="762000"/>
            <a:ext cx="6377939" cy="1303867"/>
          </a:xfrm>
        </p:spPr>
        <p:txBody>
          <a:bodyPr/>
          <a:lstStyle/>
          <a:p>
            <a:r>
              <a:rPr lang="en-US"/>
              <a:t>Click to edit Master title style</a:t>
            </a:r>
            <a:endParaRPr lang="en-US" dirty="0"/>
          </a:p>
        </p:txBody>
      </p:sp>
      <p:sp>
        <p:nvSpPr>
          <p:cNvPr id="7" name="Text Placeholder 2"/>
          <p:cNvSpPr>
            <a:spLocks noGrp="1"/>
          </p:cNvSpPr>
          <p:nvPr>
            <p:ph type="body" idx="1"/>
          </p:nvPr>
        </p:nvSpPr>
        <p:spPr>
          <a:xfrm>
            <a:off x="594361" y="2202080"/>
            <a:ext cx="2560320"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594360" y="2904564"/>
            <a:ext cx="2560320" cy="335907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3302237" y="2201333"/>
            <a:ext cx="2560320"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3300781" y="2904068"/>
            <a:ext cx="2560320" cy="335957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5989319" y="2192866"/>
            <a:ext cx="2560320"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5989320" y="2904564"/>
            <a:ext cx="2560320" cy="335907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10/22/2018</a:t>
            </a:fld>
            <a:endParaRPr lang="en-US" dirty="0"/>
          </a:p>
        </p:txBody>
      </p:sp>
      <p:sp>
        <p:nvSpPr>
          <p:cNvPr id="4" name="Footer Placeholder 3"/>
          <p:cNvSpPr>
            <a:spLocks noGrp="1"/>
          </p:cNvSpPr>
          <p:nvPr>
            <p:ph type="ftr" sz="quarter" idx="11"/>
          </p:nvPr>
        </p:nvSpPr>
        <p:spPr/>
        <p:txBody>
          <a:bodyPr/>
          <a:lstStyle/>
          <a:p>
            <a:pPr algn="r"/>
            <a:fld id="{B1F92669-E9AC-495A-9485-4D654D029480}" type="slidenum">
              <a:rPr lang="en-GB" smtClean="0"/>
              <a:pPr algn="r"/>
              <a:t>‹#›</a:t>
            </a:fld>
            <a:endParaRPr lang="en-GB"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144432289"/>
      </p:ext>
    </p:extLst>
  </p:cSld>
  <p:clrMapOvr>
    <a:masterClrMapping/>
  </p:clrMapOvr>
  <p:hf hdr="0" dt="0"/>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171702" y="762000"/>
            <a:ext cx="6381984" cy="12954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594360" y="4113340"/>
            <a:ext cx="2560320"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594360" y="2331720"/>
            <a:ext cx="2560320" cy="15073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594360" y="4796103"/>
            <a:ext cx="2560320" cy="1467537"/>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3291873" y="4113340"/>
            <a:ext cx="2560320"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3291872" y="2331720"/>
            <a:ext cx="2560320" cy="1509862"/>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3290858" y="4796102"/>
            <a:ext cx="2560320" cy="1467537"/>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5993365" y="4113340"/>
            <a:ext cx="2560320"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5993364" y="2331721"/>
            <a:ext cx="2560320" cy="1508919"/>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5993272" y="4796100"/>
            <a:ext cx="2560320" cy="1467537"/>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10/22/2018</a:t>
            </a:fld>
            <a:endParaRPr lang="en-US" dirty="0"/>
          </a:p>
        </p:txBody>
      </p:sp>
      <p:sp>
        <p:nvSpPr>
          <p:cNvPr id="4" name="Footer Placeholder 3"/>
          <p:cNvSpPr>
            <a:spLocks noGrp="1"/>
          </p:cNvSpPr>
          <p:nvPr>
            <p:ph type="ftr" sz="quarter" idx="11"/>
          </p:nvPr>
        </p:nvSpPr>
        <p:spPr/>
        <p:txBody>
          <a:bodyPr/>
          <a:lstStyle/>
          <a:p>
            <a:pPr algn="r"/>
            <a:fld id="{B1F92669-E9AC-495A-9485-4D654D029480}" type="slidenum">
              <a:rPr lang="en-GB" smtClean="0"/>
              <a:pPr algn="r"/>
              <a:t>‹#›</a:t>
            </a:fld>
            <a:endParaRPr lang="en-GB"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1722433611"/>
      </p:ext>
    </p:extLst>
  </p:cSld>
  <p:clrMapOvr>
    <a:masterClrMapping/>
  </p:clrMapOvr>
  <p:hf hdr="0" dt="0"/>
</p:sldLayout>
</file>

<file path=ppt/slideLayouts/slideLayout5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594360" y="2194560"/>
            <a:ext cx="7955280" cy="406908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10/22/2018</a:t>
            </a:fld>
            <a:endParaRPr lang="en-US" dirty="0"/>
          </a:p>
        </p:txBody>
      </p:sp>
      <p:sp>
        <p:nvSpPr>
          <p:cNvPr id="5" name="Footer Placeholder 4"/>
          <p:cNvSpPr>
            <a:spLocks noGrp="1"/>
          </p:cNvSpPr>
          <p:nvPr>
            <p:ph type="ftr" sz="quarter" idx="11"/>
          </p:nvPr>
        </p:nvSpPr>
        <p:spPr/>
        <p:txBody>
          <a:bodyPr/>
          <a:lstStyle/>
          <a:p>
            <a:pPr algn="r"/>
            <a:fld id="{B1F92669-E9AC-495A-9485-4D654D029480}" type="slidenum">
              <a:rPr lang="en-GB" smtClean="0"/>
              <a:pPr algn="r"/>
              <a:t>‹#›</a:t>
            </a:fld>
            <a:endParaRPr lang="en-GB"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3935099089"/>
      </p:ext>
    </p:extLst>
  </p:cSld>
  <p:clrMapOvr>
    <a:masterClrMapping/>
  </p:clrMapOvr>
  <p:hf hdr="0" dt="0"/>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995862"/>
            <a:ext cx="9144000" cy="1862138"/>
          </a:xfrm>
          <a:prstGeom prst="rect">
            <a:avLst/>
          </a:prstGeom>
        </p:spPr>
      </p:pic>
      <p:sp>
        <p:nvSpPr>
          <p:cNvPr id="2" name="Vertical Title 1"/>
          <p:cNvSpPr>
            <a:spLocks noGrp="1"/>
          </p:cNvSpPr>
          <p:nvPr>
            <p:ph type="title" orient="vert"/>
          </p:nvPr>
        </p:nvSpPr>
        <p:spPr>
          <a:xfrm>
            <a:off x="7006590" y="747183"/>
            <a:ext cx="1543050" cy="4248675"/>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594360" y="746126"/>
            <a:ext cx="6278035" cy="4249732"/>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5562176" y="381001"/>
            <a:ext cx="2183130" cy="365125"/>
          </a:xfrm>
        </p:spPr>
        <p:txBody>
          <a:bodyPr/>
          <a:lstStyle>
            <a:lvl1pPr algn="r">
              <a:defRPr/>
            </a:lvl1pPr>
          </a:lstStyle>
          <a:p>
            <a:fld id="{48A87A34-81AB-432B-8DAE-1953F412C126}" type="datetimeFigureOut">
              <a:rPr lang="en-US" dirty="0"/>
              <a:pPr/>
              <a:t>10/22/2018</a:t>
            </a:fld>
            <a:endParaRPr lang="en-US" dirty="0"/>
          </a:p>
        </p:txBody>
      </p:sp>
      <p:sp>
        <p:nvSpPr>
          <p:cNvPr id="5" name="Footer Placeholder 4"/>
          <p:cNvSpPr>
            <a:spLocks noGrp="1"/>
          </p:cNvSpPr>
          <p:nvPr>
            <p:ph type="ftr" sz="quarter" idx="11"/>
          </p:nvPr>
        </p:nvSpPr>
        <p:spPr>
          <a:xfrm>
            <a:off x="594360" y="381001"/>
            <a:ext cx="4830656" cy="365125"/>
          </a:xfrm>
        </p:spPr>
        <p:txBody>
          <a:bodyPr/>
          <a:lstStyle/>
          <a:p>
            <a:pPr algn="r"/>
            <a:fld id="{B1F92669-E9AC-495A-9485-4D654D029480}" type="slidenum">
              <a:rPr lang="en-GB" smtClean="0"/>
              <a:pPr algn="r"/>
              <a:t>‹#›</a:t>
            </a:fld>
            <a:endParaRPr lang="en-GB" dirty="0"/>
          </a:p>
        </p:txBody>
      </p:sp>
      <p:sp>
        <p:nvSpPr>
          <p:cNvPr id="6" name="Slide Number Placeholder 5"/>
          <p:cNvSpPr>
            <a:spLocks noGrp="1"/>
          </p:cNvSpPr>
          <p:nvPr>
            <p:ph type="sldNum" sz="quarter" idx="12"/>
          </p:nvPr>
        </p:nvSpPr>
        <p:spPr>
          <a:xfrm>
            <a:off x="7882466" y="381001"/>
            <a:ext cx="667174" cy="365125"/>
          </a:xfrm>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2516183547"/>
      </p:ext>
    </p:extLst>
  </p:cSld>
  <p:clrMapOvr>
    <a:masterClrMapping/>
  </p:clrMapOvr>
  <p:hf hdr="0" dt="0"/>
</p:sldLayout>
</file>

<file path=ppt/slideLayouts/slideLayout55.xml><?xml version="1.0" encoding="utf-8"?>
<p:sldLayout xmlns:a="http://schemas.openxmlformats.org/drawingml/2006/main" xmlns:r="http://schemas.openxmlformats.org/officeDocument/2006/relationships" xmlns:p="http://schemas.openxmlformats.org/presentationml/2006/main">
  <p:cSld name="Content 1">
    <p:spTree>
      <p:nvGrpSpPr>
        <p:cNvPr id="1" name=""/>
        <p:cNvGrpSpPr/>
        <p:nvPr/>
      </p:nvGrpSpPr>
      <p:grpSpPr>
        <a:xfrm>
          <a:off x="0" y="0"/>
          <a:ext cx="0" cy="0"/>
          <a:chOff x="0" y="0"/>
          <a:chExt cx="0" cy="0"/>
        </a:xfrm>
      </p:grpSpPr>
      <p:sp>
        <p:nvSpPr>
          <p:cNvPr id="10" name="Slide Number Placeholder"/>
          <p:cNvSpPr>
            <a:spLocks noGrp="1"/>
          </p:cNvSpPr>
          <p:nvPr>
            <p:ph type="ftr" sz="quarter" idx="3"/>
          </p:nvPr>
        </p:nvSpPr>
        <p:spPr>
          <a:xfrm>
            <a:off x="8154831" y="6523049"/>
            <a:ext cx="734548" cy="230400"/>
          </a:xfrm>
          <a:prstGeom prst="rect">
            <a:avLst/>
          </a:prstGeom>
        </p:spPr>
        <p:txBody>
          <a:bodyPr lIns="0" tIns="0" rIns="18000" bIns="18000" anchor="ctr"/>
          <a:lstStyle>
            <a:lvl1pPr algn="ctr">
              <a:defRPr sz="1000">
                <a:solidFill>
                  <a:schemeClr val="accent2"/>
                </a:solidFill>
              </a:defRPr>
            </a:lvl1pPr>
          </a:lstStyle>
          <a:p>
            <a:pPr algn="r"/>
            <a:fld id="{B1F92669-E9AC-495A-9485-4D654D029480}" type="slidenum">
              <a:rPr lang="en-GB" smtClean="0"/>
              <a:pPr algn="r"/>
              <a:t>‹#›</a:t>
            </a:fld>
            <a:endParaRPr lang="en-GB" dirty="0"/>
          </a:p>
        </p:txBody>
      </p:sp>
      <p:sp>
        <p:nvSpPr>
          <p:cNvPr id="7" name="Subheader Placeholder"/>
          <p:cNvSpPr>
            <a:spLocks noGrp="1"/>
          </p:cNvSpPr>
          <p:nvPr>
            <p:ph type="body" sz="quarter" idx="14" hasCustomPrompt="1"/>
          </p:nvPr>
        </p:nvSpPr>
        <p:spPr>
          <a:xfrm>
            <a:off x="245908" y="6525344"/>
            <a:ext cx="7908923" cy="231856"/>
          </a:xfrm>
          <a:prstGeom prst="rect">
            <a:avLst/>
          </a:prstGeom>
        </p:spPr>
        <p:txBody>
          <a:bodyPr lIns="0" tIns="0" rIns="0" bIns="0" anchor="b" anchorCtr="0"/>
          <a:lstStyle>
            <a:lvl1pPr marL="228600" indent="-228600">
              <a:lnSpc>
                <a:spcPct val="120000"/>
              </a:lnSpc>
              <a:spcBef>
                <a:spcPts val="0"/>
              </a:spcBef>
              <a:spcAft>
                <a:spcPts val="0"/>
              </a:spcAft>
              <a:buClrTx/>
              <a:buFontTx/>
              <a:buNone/>
              <a:defRPr sz="700" i="1" baseline="0">
                <a:ea typeface="MS PGothic" pitchFamily="34" charset="-128"/>
              </a:defRPr>
            </a:lvl1pPr>
          </a:lstStyle>
          <a:p>
            <a:pPr lvl="0"/>
            <a:r>
              <a:rPr lang="en-GB" dirty="0"/>
              <a:t>Source / Disclaimer / Annotations: </a:t>
            </a:r>
          </a:p>
        </p:txBody>
      </p:sp>
      <p:sp>
        <p:nvSpPr>
          <p:cNvPr id="9" name="Content Placeholder 3"/>
          <p:cNvSpPr>
            <a:spLocks noGrp="1"/>
          </p:cNvSpPr>
          <p:nvPr>
            <p:ph sz="half" idx="2" hasCustomPrompt="1"/>
          </p:nvPr>
        </p:nvSpPr>
        <p:spPr>
          <a:xfrm>
            <a:off x="245908" y="1702676"/>
            <a:ext cx="8649969" cy="4777324"/>
          </a:xfrm>
          <a:prstGeom prst="rect">
            <a:avLst/>
          </a:prstGeom>
          <a:noFill/>
          <a:ln w="9525">
            <a:noFill/>
            <a:miter lim="800000"/>
            <a:headEnd/>
            <a:tailEnd/>
          </a:ln>
        </p:spPr>
        <p:txBody>
          <a:bodyPr lIns="0" tIns="64800" rIns="46800" bIns="64800"/>
          <a:lstStyle>
            <a:lvl1pPr marL="0" indent="0" algn="l" defTabSz="815780" rtl="0" fontAlgn="base">
              <a:lnSpc>
                <a:spcPct val="120000"/>
              </a:lnSpc>
              <a:spcBef>
                <a:spcPts val="200"/>
              </a:spcBef>
              <a:spcAft>
                <a:spcPts val="200"/>
              </a:spcAft>
              <a:buSzPct val="150000"/>
              <a:buFontTx/>
              <a:buNone/>
              <a:tabLst/>
              <a:defRPr lang="en-US" sz="1200" baseline="0" dirty="0" smtClean="0">
                <a:solidFill>
                  <a:schemeClr val="tx1"/>
                </a:solidFill>
                <a:latin typeface="+mn-lt"/>
                <a:ea typeface="MS PGothic" pitchFamily="34" charset="-128"/>
                <a:cs typeface="+mn-cs"/>
              </a:defRPr>
            </a:lvl1pPr>
            <a:lvl2pPr marL="179388" indent="-177800" algn="l" defTabSz="815780" rtl="0" fontAlgn="base">
              <a:lnSpc>
                <a:spcPct val="120000"/>
              </a:lnSpc>
              <a:spcBef>
                <a:spcPts val="200"/>
              </a:spcBef>
              <a:spcAft>
                <a:spcPts val="200"/>
              </a:spcAft>
              <a:buClr>
                <a:schemeClr val="accent1"/>
              </a:buClr>
              <a:buSzPct val="70000"/>
              <a:buFont typeface="Wingdings" pitchFamily="2" charset="2"/>
              <a:buChar char="n"/>
              <a:defRPr lang="en-US" sz="1200" dirty="0" smtClean="0">
                <a:solidFill>
                  <a:schemeClr val="tx1"/>
                </a:solidFill>
                <a:latin typeface="+mn-lt"/>
                <a:ea typeface="MS PGothic" pitchFamily="34" charset="-128"/>
                <a:cs typeface="+mn-cs"/>
              </a:defRPr>
            </a:lvl2pPr>
            <a:lvl3pPr marL="357188" indent="-177800" algn="l" defTabSz="815780" rtl="0" fontAlgn="base">
              <a:lnSpc>
                <a:spcPct val="120000"/>
              </a:lnSpc>
              <a:spcBef>
                <a:spcPts val="200"/>
              </a:spcBef>
              <a:spcAft>
                <a:spcPts val="200"/>
              </a:spcAft>
              <a:buClr>
                <a:schemeClr val="accent1"/>
              </a:buClr>
              <a:buSzPts val="1200"/>
              <a:buFont typeface="Arial" pitchFamily="34" charset="0"/>
              <a:buChar char="–"/>
              <a:defRPr lang="en-US" sz="1200" dirty="0" smtClean="0">
                <a:solidFill>
                  <a:schemeClr val="tx1"/>
                </a:solidFill>
                <a:latin typeface="+mn-lt"/>
                <a:ea typeface="MS PGothic" pitchFamily="34" charset="-128"/>
                <a:cs typeface="+mn-cs"/>
              </a:defRPr>
            </a:lvl3pPr>
            <a:lvl4pPr marL="536575" indent="-179388" algn="l" defTabSz="815780" rtl="0" fontAlgn="base">
              <a:lnSpc>
                <a:spcPct val="120000"/>
              </a:lnSpc>
              <a:spcBef>
                <a:spcPts val="200"/>
              </a:spcBef>
              <a:spcAft>
                <a:spcPts val="200"/>
              </a:spcAft>
              <a:buClr>
                <a:schemeClr val="accent1"/>
              </a:buClr>
              <a:buSzPts val="1200"/>
              <a:buFont typeface="Symbol"/>
              <a:buChar char="-"/>
              <a:defRPr lang="en-US" sz="1200" baseline="0" dirty="0" smtClean="0">
                <a:solidFill>
                  <a:schemeClr val="tx1"/>
                </a:solidFill>
                <a:latin typeface="+mn-lt"/>
                <a:ea typeface="MS PGothic" pitchFamily="34" charset="-128"/>
                <a:cs typeface="+mn-cs"/>
              </a:defRPr>
            </a:lvl4pPr>
            <a:lvl5pPr marL="715963" indent="-166688" algn="l" defTabSz="815780" rtl="0" fontAlgn="base">
              <a:lnSpc>
                <a:spcPct val="120000"/>
              </a:lnSpc>
              <a:spcBef>
                <a:spcPts val="200"/>
              </a:spcBef>
              <a:spcAft>
                <a:spcPts val="200"/>
              </a:spcAft>
              <a:buClr>
                <a:schemeClr val="accent1"/>
              </a:buClr>
              <a:buSzPts val="1200"/>
              <a:buFont typeface="Symbol"/>
              <a:buChar char="-"/>
              <a:defRPr lang="en-GB" sz="12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12" name="Text Placeholder 11"/>
          <p:cNvSpPr>
            <a:spLocks noGrp="1"/>
          </p:cNvSpPr>
          <p:nvPr>
            <p:ph type="body" sz="quarter" idx="15" hasCustomPrompt="1"/>
          </p:nvPr>
        </p:nvSpPr>
        <p:spPr>
          <a:xfrm>
            <a:off x="245908" y="1051200"/>
            <a:ext cx="8649969" cy="576000"/>
          </a:xfrm>
          <a:prstGeom prst="rect">
            <a:avLst/>
          </a:prstGeom>
        </p:spPr>
        <p:txBody>
          <a:bodyPr lIns="0" tIns="0" rIns="0" bIns="0"/>
          <a:lstStyle>
            <a:lvl1pPr>
              <a:lnSpc>
                <a:spcPct val="112000"/>
              </a:lnSpc>
              <a:spcBef>
                <a:spcPts val="0"/>
              </a:spcBef>
              <a:spcAft>
                <a:spcPts val="0"/>
              </a:spcAft>
              <a:defRPr sz="1400" b="1" baseline="0">
                <a:latin typeface="+mj-lt"/>
                <a:ea typeface="MS PGothic" pitchFamily="34" charset="-128"/>
              </a:defRPr>
            </a:lvl1pPr>
          </a:lstStyle>
          <a:p>
            <a:pPr lvl="0"/>
            <a:r>
              <a:rPr lang="en-US" dirty="0"/>
              <a:t>Subheading text (optional)</a:t>
            </a:r>
            <a:br>
              <a:rPr lang="en-US" dirty="0"/>
            </a:br>
            <a:r>
              <a:rPr lang="en-US" dirty="0"/>
              <a:t>Subheading text (optional)</a:t>
            </a:r>
          </a:p>
        </p:txBody>
      </p:sp>
    </p:spTree>
    <p:extLst>
      <p:ext uri="{BB962C8B-B14F-4D97-AF65-F5344CB8AC3E}">
        <p14:creationId xmlns:p14="http://schemas.microsoft.com/office/powerpoint/2010/main" val="2229869883"/>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9" name="TextBox 8"/>
          <p:cNvSpPr txBox="1"/>
          <p:nvPr/>
        </p:nvSpPr>
        <p:spPr>
          <a:xfrm>
            <a:off x="1897200" y="57600"/>
            <a:ext cx="5555120" cy="720000"/>
          </a:xfrm>
          <a:prstGeom prst="rect">
            <a:avLst/>
          </a:prstGeom>
          <a:noFill/>
        </p:spPr>
        <p:txBody>
          <a:bodyPr wrap="none" lIns="0" tIns="0" rIns="0" bIns="0" rtlCol="0" anchor="b" anchorCtr="0">
            <a:noAutofit/>
          </a:bodyPr>
          <a:lstStyle/>
          <a:p>
            <a:pPr>
              <a:lnSpc>
                <a:spcPct val="120000"/>
              </a:lnSpc>
            </a:pPr>
            <a:r>
              <a:rPr lang="en-GB" sz="1800" b="1" baseline="0" dirty="0">
                <a:ea typeface="MS PGothic" pitchFamily="34" charset="-128"/>
              </a:rPr>
              <a:t>Table of contents</a:t>
            </a:r>
          </a:p>
        </p:txBody>
      </p:sp>
      <p:sp>
        <p:nvSpPr>
          <p:cNvPr id="3" name="TextBox 2"/>
          <p:cNvSpPr txBox="1"/>
          <p:nvPr userDrawn="1"/>
        </p:nvSpPr>
        <p:spPr>
          <a:xfrm>
            <a:off x="1897200" y="57600"/>
            <a:ext cx="5555120" cy="720000"/>
          </a:xfrm>
          <a:prstGeom prst="rect">
            <a:avLst/>
          </a:prstGeom>
          <a:noFill/>
        </p:spPr>
        <p:txBody>
          <a:bodyPr wrap="none" lIns="0" tIns="0" rIns="0" bIns="0" rtlCol="0" anchor="b" anchorCtr="0">
            <a:noAutofit/>
          </a:bodyPr>
          <a:lstStyle/>
          <a:p>
            <a:pPr>
              <a:lnSpc>
                <a:spcPct val="120000"/>
              </a:lnSpc>
            </a:pPr>
            <a:r>
              <a:rPr lang="en-GB" sz="1800" b="1" baseline="0" dirty="0">
                <a:ea typeface="MS PGothic" pitchFamily="34" charset="-128"/>
              </a:rPr>
              <a:t>Table of contents</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Content 1">
    <p:spTree>
      <p:nvGrpSpPr>
        <p:cNvPr id="1" name=""/>
        <p:cNvGrpSpPr/>
        <p:nvPr/>
      </p:nvGrpSpPr>
      <p:grpSpPr>
        <a:xfrm>
          <a:off x="0" y="0"/>
          <a:ext cx="0" cy="0"/>
          <a:chOff x="0" y="0"/>
          <a:chExt cx="0" cy="0"/>
        </a:xfrm>
      </p:grpSpPr>
      <p:sp>
        <p:nvSpPr>
          <p:cNvPr id="10" name="Slide Number Placeholder"/>
          <p:cNvSpPr>
            <a:spLocks noGrp="1"/>
          </p:cNvSpPr>
          <p:nvPr>
            <p:ph type="ftr" sz="quarter" idx="3"/>
          </p:nvPr>
        </p:nvSpPr>
        <p:spPr>
          <a:xfrm>
            <a:off x="8154831" y="6523049"/>
            <a:ext cx="734548" cy="230400"/>
          </a:xfrm>
          <a:prstGeom prst="rect">
            <a:avLst/>
          </a:prstGeom>
        </p:spPr>
        <p:txBody>
          <a:bodyPr lIns="0" tIns="0" rIns="18000" bIns="18000" anchor="ctr"/>
          <a:lstStyle>
            <a:lvl1pPr algn="ctr">
              <a:defRPr sz="1000">
                <a:solidFill>
                  <a:schemeClr val="accent2"/>
                </a:solidFill>
              </a:defRPr>
            </a:lvl1pPr>
          </a:lstStyle>
          <a:p>
            <a:pPr algn="r"/>
            <a:fld id="{B1F92669-E9AC-495A-9485-4D654D029480}" type="slidenum">
              <a:rPr lang="en-GB" smtClean="0"/>
              <a:pPr algn="r"/>
              <a:t>‹#›</a:t>
            </a:fld>
            <a:endParaRPr lang="en-GB" dirty="0"/>
          </a:p>
        </p:txBody>
      </p:sp>
      <p:sp>
        <p:nvSpPr>
          <p:cNvPr id="7" name="Subheader Placeholder"/>
          <p:cNvSpPr>
            <a:spLocks noGrp="1"/>
          </p:cNvSpPr>
          <p:nvPr>
            <p:ph type="body" sz="quarter" idx="14" hasCustomPrompt="1"/>
          </p:nvPr>
        </p:nvSpPr>
        <p:spPr>
          <a:xfrm>
            <a:off x="245908" y="6525344"/>
            <a:ext cx="7908923" cy="231856"/>
          </a:xfrm>
          <a:prstGeom prst="rect">
            <a:avLst/>
          </a:prstGeom>
        </p:spPr>
        <p:txBody>
          <a:bodyPr lIns="0" tIns="0" rIns="0" bIns="0" anchor="b" anchorCtr="0"/>
          <a:lstStyle>
            <a:lvl1pPr marL="228600" indent="-228600">
              <a:lnSpc>
                <a:spcPct val="120000"/>
              </a:lnSpc>
              <a:spcBef>
                <a:spcPts val="0"/>
              </a:spcBef>
              <a:spcAft>
                <a:spcPts val="0"/>
              </a:spcAft>
              <a:buClrTx/>
              <a:buFontTx/>
              <a:buNone/>
              <a:defRPr sz="700" i="1" baseline="0">
                <a:ea typeface="MS PGothic" pitchFamily="34" charset="-128"/>
              </a:defRPr>
            </a:lvl1pPr>
          </a:lstStyle>
          <a:p>
            <a:pPr lvl="0"/>
            <a:r>
              <a:rPr lang="en-GB" dirty="0"/>
              <a:t>Source / Disclaimer / Annotations: </a:t>
            </a:r>
          </a:p>
        </p:txBody>
      </p:sp>
      <p:sp>
        <p:nvSpPr>
          <p:cNvPr id="9" name="Content Placeholder 3"/>
          <p:cNvSpPr>
            <a:spLocks noGrp="1"/>
          </p:cNvSpPr>
          <p:nvPr>
            <p:ph sz="half" idx="2" hasCustomPrompt="1"/>
          </p:nvPr>
        </p:nvSpPr>
        <p:spPr>
          <a:xfrm>
            <a:off x="245908" y="1702676"/>
            <a:ext cx="8649969" cy="4777324"/>
          </a:xfrm>
          <a:prstGeom prst="rect">
            <a:avLst/>
          </a:prstGeom>
          <a:noFill/>
          <a:ln w="9525">
            <a:noFill/>
            <a:miter lim="800000"/>
            <a:headEnd/>
            <a:tailEnd/>
          </a:ln>
        </p:spPr>
        <p:txBody>
          <a:bodyPr lIns="0" tIns="64800" rIns="46800" bIns="64800"/>
          <a:lstStyle>
            <a:lvl1pPr marL="0" indent="0" algn="l" defTabSz="815780" rtl="0" fontAlgn="base">
              <a:lnSpc>
                <a:spcPct val="120000"/>
              </a:lnSpc>
              <a:spcBef>
                <a:spcPts val="200"/>
              </a:spcBef>
              <a:spcAft>
                <a:spcPts val="200"/>
              </a:spcAft>
              <a:buSzPct val="150000"/>
              <a:buFontTx/>
              <a:buNone/>
              <a:tabLst/>
              <a:defRPr lang="en-US" sz="1200" baseline="0" dirty="0" smtClean="0">
                <a:solidFill>
                  <a:schemeClr val="tx1"/>
                </a:solidFill>
                <a:latin typeface="+mn-lt"/>
                <a:ea typeface="MS PGothic" pitchFamily="34" charset="-128"/>
                <a:cs typeface="+mn-cs"/>
              </a:defRPr>
            </a:lvl1pPr>
            <a:lvl2pPr marL="179388" indent="-177800" algn="l" defTabSz="815780" rtl="0" fontAlgn="base">
              <a:lnSpc>
                <a:spcPct val="120000"/>
              </a:lnSpc>
              <a:spcBef>
                <a:spcPts val="200"/>
              </a:spcBef>
              <a:spcAft>
                <a:spcPts val="200"/>
              </a:spcAft>
              <a:buClr>
                <a:schemeClr val="accent1"/>
              </a:buClr>
              <a:buSzPct val="70000"/>
              <a:buFont typeface="Wingdings" pitchFamily="2" charset="2"/>
              <a:buChar char="n"/>
              <a:defRPr lang="en-US" sz="1200" dirty="0" smtClean="0">
                <a:solidFill>
                  <a:schemeClr val="tx1"/>
                </a:solidFill>
                <a:latin typeface="+mn-lt"/>
                <a:ea typeface="MS PGothic" pitchFamily="34" charset="-128"/>
                <a:cs typeface="+mn-cs"/>
              </a:defRPr>
            </a:lvl2pPr>
            <a:lvl3pPr marL="357188" indent="-177800" algn="l" defTabSz="815780" rtl="0" fontAlgn="base">
              <a:lnSpc>
                <a:spcPct val="120000"/>
              </a:lnSpc>
              <a:spcBef>
                <a:spcPts val="200"/>
              </a:spcBef>
              <a:spcAft>
                <a:spcPts val="200"/>
              </a:spcAft>
              <a:buClr>
                <a:schemeClr val="accent1"/>
              </a:buClr>
              <a:buSzPts val="1200"/>
              <a:buFont typeface="Arial" pitchFamily="34" charset="0"/>
              <a:buChar char="–"/>
              <a:defRPr lang="en-US" sz="1200" dirty="0" smtClean="0">
                <a:solidFill>
                  <a:schemeClr val="tx1"/>
                </a:solidFill>
                <a:latin typeface="+mn-lt"/>
                <a:ea typeface="MS PGothic" pitchFamily="34" charset="-128"/>
                <a:cs typeface="+mn-cs"/>
              </a:defRPr>
            </a:lvl3pPr>
            <a:lvl4pPr marL="536575" indent="-179388" algn="l" defTabSz="815780" rtl="0" fontAlgn="base">
              <a:lnSpc>
                <a:spcPct val="120000"/>
              </a:lnSpc>
              <a:spcBef>
                <a:spcPts val="200"/>
              </a:spcBef>
              <a:spcAft>
                <a:spcPts val="200"/>
              </a:spcAft>
              <a:buClr>
                <a:schemeClr val="accent1"/>
              </a:buClr>
              <a:buSzPts val="1200"/>
              <a:buFont typeface="Symbol"/>
              <a:buChar char="-"/>
              <a:defRPr lang="en-US" sz="1200" baseline="0" dirty="0" smtClean="0">
                <a:solidFill>
                  <a:schemeClr val="tx1"/>
                </a:solidFill>
                <a:latin typeface="+mn-lt"/>
                <a:ea typeface="MS PGothic" pitchFamily="34" charset="-128"/>
                <a:cs typeface="+mn-cs"/>
              </a:defRPr>
            </a:lvl4pPr>
            <a:lvl5pPr marL="715963" indent="-166688" algn="l" defTabSz="815780" rtl="0" fontAlgn="base">
              <a:lnSpc>
                <a:spcPct val="120000"/>
              </a:lnSpc>
              <a:spcBef>
                <a:spcPts val="200"/>
              </a:spcBef>
              <a:spcAft>
                <a:spcPts val="200"/>
              </a:spcAft>
              <a:buClr>
                <a:schemeClr val="accent1"/>
              </a:buClr>
              <a:buSzPts val="1200"/>
              <a:buFont typeface="Symbol"/>
              <a:buChar char="-"/>
              <a:defRPr lang="en-GB" sz="12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12" name="Text Placeholder 11"/>
          <p:cNvSpPr>
            <a:spLocks noGrp="1"/>
          </p:cNvSpPr>
          <p:nvPr>
            <p:ph type="body" sz="quarter" idx="15" hasCustomPrompt="1"/>
          </p:nvPr>
        </p:nvSpPr>
        <p:spPr>
          <a:xfrm>
            <a:off x="245908" y="1051200"/>
            <a:ext cx="8649969" cy="576000"/>
          </a:xfrm>
          <a:prstGeom prst="rect">
            <a:avLst/>
          </a:prstGeom>
        </p:spPr>
        <p:txBody>
          <a:bodyPr lIns="0" tIns="0" rIns="0" bIns="0"/>
          <a:lstStyle>
            <a:lvl1pPr>
              <a:lnSpc>
                <a:spcPct val="112000"/>
              </a:lnSpc>
              <a:spcBef>
                <a:spcPts val="0"/>
              </a:spcBef>
              <a:spcAft>
                <a:spcPts val="0"/>
              </a:spcAft>
              <a:defRPr sz="1400" b="1" baseline="0">
                <a:latin typeface="+mj-lt"/>
                <a:ea typeface="MS PGothic" pitchFamily="34" charset="-128"/>
              </a:defRPr>
            </a:lvl1pPr>
          </a:lstStyle>
          <a:p>
            <a:pPr lvl="0"/>
            <a:r>
              <a:rPr lang="en-US" dirty="0"/>
              <a:t>Subheading text (optional)</a:t>
            </a:r>
            <a:br>
              <a:rPr lang="en-US" dirty="0"/>
            </a:br>
            <a:r>
              <a:rPr lang="en-US" dirty="0"/>
              <a:t>Subheading text (optional)</a:t>
            </a:r>
          </a:p>
        </p:txBody>
      </p:sp>
    </p:spTree>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ntent 2">
    <p:spTree>
      <p:nvGrpSpPr>
        <p:cNvPr id="1" name=""/>
        <p:cNvGrpSpPr/>
        <p:nvPr/>
      </p:nvGrpSpPr>
      <p:grpSpPr>
        <a:xfrm>
          <a:off x="0" y="0"/>
          <a:ext cx="0" cy="0"/>
          <a:chOff x="0" y="0"/>
          <a:chExt cx="0" cy="0"/>
        </a:xfrm>
      </p:grpSpPr>
      <p:sp>
        <p:nvSpPr>
          <p:cNvPr id="9" name="Content Placeholder 3"/>
          <p:cNvSpPr>
            <a:spLocks noGrp="1"/>
          </p:cNvSpPr>
          <p:nvPr>
            <p:ph sz="half" idx="2" hasCustomPrompt="1"/>
          </p:nvPr>
        </p:nvSpPr>
        <p:spPr>
          <a:xfrm>
            <a:off x="245908" y="1900800"/>
            <a:ext cx="8649969" cy="4583127"/>
          </a:xfrm>
          <a:prstGeom prst="rect">
            <a:avLst/>
          </a:prstGeom>
          <a:noFill/>
          <a:ln w="9525">
            <a:noFill/>
            <a:miter lim="800000"/>
            <a:headEnd/>
            <a:tailEnd/>
          </a:ln>
        </p:spPr>
        <p:txBody>
          <a:bodyPr lIns="0" tIns="108000" rIns="46800" bIns="64800"/>
          <a:lstStyle>
            <a:lvl1pPr marL="0" indent="0" algn="l" defTabSz="815780" rtl="0" fontAlgn="base">
              <a:lnSpc>
                <a:spcPct val="120000"/>
              </a:lnSpc>
              <a:spcBef>
                <a:spcPts val="200"/>
              </a:spcBef>
              <a:spcAft>
                <a:spcPts val="200"/>
              </a:spcAft>
              <a:buSzPct val="150000"/>
              <a:buFontTx/>
              <a:buNone/>
              <a:tabLst/>
              <a:defRPr lang="en-US" sz="1200" baseline="0" dirty="0" smtClean="0">
                <a:solidFill>
                  <a:schemeClr val="tx1"/>
                </a:solidFill>
                <a:latin typeface="+mn-lt"/>
                <a:ea typeface="MS PGothic" pitchFamily="34" charset="-128"/>
                <a:cs typeface="+mn-cs"/>
              </a:defRPr>
            </a:lvl1pPr>
            <a:lvl2pPr marL="179388" indent="-177800" algn="l" defTabSz="815780" rtl="0" fontAlgn="base">
              <a:lnSpc>
                <a:spcPct val="120000"/>
              </a:lnSpc>
              <a:spcBef>
                <a:spcPts val="200"/>
              </a:spcBef>
              <a:spcAft>
                <a:spcPts val="200"/>
              </a:spcAft>
              <a:buClr>
                <a:schemeClr val="accent1"/>
              </a:buClr>
              <a:buSzPct val="70000"/>
              <a:buFont typeface="Wingdings" pitchFamily="2" charset="2"/>
              <a:buChar char="n"/>
              <a:defRPr lang="en-US" sz="1200" dirty="0" smtClean="0">
                <a:solidFill>
                  <a:schemeClr val="tx1"/>
                </a:solidFill>
                <a:latin typeface="+mn-lt"/>
                <a:ea typeface="MS PGothic" pitchFamily="34" charset="-128"/>
                <a:cs typeface="+mn-cs"/>
              </a:defRPr>
            </a:lvl2pPr>
            <a:lvl3pPr marL="357188" indent="-177800" algn="l" defTabSz="815780" rtl="0" fontAlgn="base">
              <a:lnSpc>
                <a:spcPct val="120000"/>
              </a:lnSpc>
              <a:spcBef>
                <a:spcPts val="200"/>
              </a:spcBef>
              <a:spcAft>
                <a:spcPts val="200"/>
              </a:spcAft>
              <a:buClr>
                <a:schemeClr val="accent1"/>
              </a:buClr>
              <a:buSzPts val="1200"/>
              <a:buFont typeface="Arial" pitchFamily="34" charset="0"/>
              <a:buChar char="–"/>
              <a:defRPr lang="en-US" sz="1200" dirty="0" smtClean="0">
                <a:solidFill>
                  <a:schemeClr val="tx1"/>
                </a:solidFill>
                <a:latin typeface="+mn-lt"/>
                <a:ea typeface="MS PGothic" pitchFamily="34" charset="-128"/>
                <a:cs typeface="+mn-cs"/>
              </a:defRPr>
            </a:lvl3pPr>
            <a:lvl4pPr marL="536575" indent="-179388" algn="l" defTabSz="815780" rtl="0" fontAlgn="base">
              <a:lnSpc>
                <a:spcPct val="120000"/>
              </a:lnSpc>
              <a:spcBef>
                <a:spcPts val="200"/>
              </a:spcBef>
              <a:spcAft>
                <a:spcPts val="200"/>
              </a:spcAft>
              <a:buClr>
                <a:schemeClr val="accent1"/>
              </a:buClr>
              <a:buSzPts val="1200"/>
              <a:buFont typeface="Symbol"/>
              <a:buChar char="-"/>
              <a:defRPr lang="en-US" sz="1200" baseline="0" dirty="0" smtClean="0">
                <a:solidFill>
                  <a:schemeClr val="tx1"/>
                </a:solidFill>
                <a:latin typeface="+mn-lt"/>
                <a:ea typeface="MS PGothic" pitchFamily="34" charset="-128"/>
                <a:cs typeface="+mn-cs"/>
              </a:defRPr>
            </a:lvl4pPr>
            <a:lvl5pPr marL="715963" indent="-166688" algn="l" defTabSz="815780" rtl="0" fontAlgn="base">
              <a:lnSpc>
                <a:spcPct val="120000"/>
              </a:lnSpc>
              <a:spcBef>
                <a:spcPts val="200"/>
              </a:spcBef>
              <a:spcAft>
                <a:spcPts val="200"/>
              </a:spcAft>
              <a:buClr>
                <a:schemeClr val="accent1"/>
              </a:buClr>
              <a:buSzPts val="1200"/>
              <a:buFont typeface="Symbol"/>
              <a:buChar char="-"/>
              <a:defRPr lang="en-GB" sz="12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8" name="Text Placeholder 2"/>
          <p:cNvSpPr>
            <a:spLocks noGrp="1"/>
          </p:cNvSpPr>
          <p:nvPr>
            <p:ph type="body" idx="1" hasCustomPrompt="1"/>
          </p:nvPr>
        </p:nvSpPr>
        <p:spPr>
          <a:xfrm>
            <a:off x="245908" y="1684068"/>
            <a:ext cx="8649969"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0" fontAlgn="base" hangingPunct="0">
              <a:lnSpc>
                <a:spcPct val="120000"/>
              </a:lnSpc>
              <a:spcBef>
                <a:spcPct val="0"/>
              </a:spcBef>
              <a:spcAft>
                <a:spcPct val="0"/>
              </a:spcAft>
              <a:buClr>
                <a:srgbClr val="CC3300"/>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14" name="Subheader Placeholder"/>
          <p:cNvSpPr>
            <a:spLocks noGrp="1"/>
          </p:cNvSpPr>
          <p:nvPr>
            <p:ph type="body" sz="quarter" idx="14" hasCustomPrompt="1"/>
          </p:nvPr>
        </p:nvSpPr>
        <p:spPr>
          <a:xfrm>
            <a:off x="245908" y="6525344"/>
            <a:ext cx="7908923" cy="231856"/>
          </a:xfrm>
          <a:prstGeom prst="rect">
            <a:avLst/>
          </a:prstGeom>
        </p:spPr>
        <p:txBody>
          <a:bodyPr lIns="0" tIns="0" rIns="0" bIns="0" anchor="b" anchorCtr="0"/>
          <a:lstStyle>
            <a:lvl1pPr marL="228600" indent="-228600">
              <a:spcBef>
                <a:spcPts val="0"/>
              </a:spcBef>
              <a:spcAft>
                <a:spcPts val="0"/>
              </a:spcAft>
              <a:buClrTx/>
              <a:buFontTx/>
              <a:buNone/>
              <a:defRPr lang="en-GB" sz="700" i="1" baseline="0" dirty="0" smtClean="0">
                <a:solidFill>
                  <a:schemeClr val="tx1"/>
                </a:solidFill>
                <a:latin typeface="+mn-lt"/>
                <a:ea typeface="MS PGothic" pitchFamily="34" charset="-128"/>
                <a:cs typeface="Arial Unicode MS" pitchFamily="34" charset="-128"/>
              </a:defRPr>
            </a:lvl1pPr>
          </a:lstStyle>
          <a:p>
            <a:pPr marL="228600" lvl="0" indent="-228600" algn="l" defTabSz="957263" rtl="0" eaLnBrk="1" fontAlgn="base" hangingPunct="1">
              <a:lnSpc>
                <a:spcPct val="120000"/>
              </a:lnSpc>
              <a:spcBef>
                <a:spcPts val="0"/>
              </a:spcBef>
              <a:spcAft>
                <a:spcPts val="0"/>
              </a:spcAft>
              <a:buClrTx/>
              <a:buFontTx/>
              <a:buNone/>
            </a:pPr>
            <a:r>
              <a:rPr lang="en-GB" dirty="0"/>
              <a:t>Source / Disclaimer / Annotations: </a:t>
            </a:r>
          </a:p>
        </p:txBody>
      </p:sp>
      <p:sp>
        <p:nvSpPr>
          <p:cNvPr id="10" name="Slide Number Placeholder"/>
          <p:cNvSpPr>
            <a:spLocks noGrp="1"/>
          </p:cNvSpPr>
          <p:nvPr>
            <p:ph type="ftr" sz="quarter" idx="3"/>
          </p:nvPr>
        </p:nvSpPr>
        <p:spPr>
          <a:xfrm>
            <a:off x="8154831" y="6525344"/>
            <a:ext cx="734548" cy="230400"/>
          </a:xfrm>
          <a:prstGeom prst="rect">
            <a:avLst/>
          </a:prstGeom>
        </p:spPr>
        <p:txBody>
          <a:bodyPr lIns="0" tIns="0" rIns="18000" bIns="18000" anchor="ctr"/>
          <a:lstStyle>
            <a:lvl1pPr algn="ctr">
              <a:defRPr sz="1000">
                <a:solidFill>
                  <a:schemeClr val="accent2"/>
                </a:solidFill>
              </a:defRPr>
            </a:lvl1pPr>
          </a:lstStyle>
          <a:p>
            <a:pPr algn="r"/>
            <a:fld id="{F96A6800-FFF6-4ED7-8C1A-BE1D2596D2A3}" type="slidenum">
              <a:rPr lang="en-GB" smtClean="0"/>
              <a:pPr algn="r"/>
              <a:t>‹#›</a:t>
            </a:fld>
            <a:endParaRPr lang="en-GB" dirty="0"/>
          </a:p>
        </p:txBody>
      </p:sp>
      <p:sp>
        <p:nvSpPr>
          <p:cNvPr id="11" name="Slide Header Placeholder"/>
          <p:cNvSpPr txBox="1">
            <a:spLocks/>
          </p:cNvSpPr>
          <p:nvPr/>
        </p:nvSpPr>
        <p:spPr>
          <a:xfrm>
            <a:off x="1897200" y="58138"/>
            <a:ext cx="5554800" cy="720000"/>
          </a:xfrm>
          <a:prstGeom prst="rect">
            <a:avLst/>
          </a:prstGeom>
        </p:spPr>
        <p:txBody>
          <a:bodyPr lIns="0" tIns="0" rIns="0" bIns="0" anchor="b" anchorCtr="0"/>
          <a:lstStyle>
            <a:lvl1pPr algn="l" defTabSz="957263" rtl="0" eaLnBrk="1" fontAlgn="base" hangingPunct="1">
              <a:lnSpc>
                <a:spcPct val="120000"/>
              </a:lnSpc>
              <a:spcBef>
                <a:spcPct val="0"/>
              </a:spcBef>
              <a:spcAft>
                <a:spcPct val="0"/>
              </a:spcAft>
              <a:defRPr lang="en-GB" sz="1800" b="1" baseline="0" dirty="0">
                <a:solidFill>
                  <a:schemeClr val="tx1"/>
                </a:solidFill>
                <a:latin typeface="+mj-lt"/>
                <a:ea typeface="MS PGothic" pitchFamily="34" charset="-128"/>
                <a:cs typeface="Arial Unicode MS" pitchFamily="34" charset="-128"/>
              </a:defRPr>
            </a:lvl1pPr>
          </a:lstStyle>
          <a:p>
            <a:pPr marL="0" marR="0" lvl="0" indent="0" algn="l" defTabSz="957263" rtl="0" eaLnBrk="1" fontAlgn="base" latinLnBrk="0" hangingPunct="1">
              <a:lnSpc>
                <a:spcPct val="120000"/>
              </a:lnSpc>
              <a:spcBef>
                <a:spcPct val="0"/>
              </a:spcBef>
              <a:spcAft>
                <a:spcPct val="0"/>
              </a:spcAft>
              <a:buClrTx/>
              <a:buSzTx/>
              <a:buFontTx/>
              <a:buNone/>
              <a:tabLst/>
              <a:defRPr/>
            </a:pPr>
            <a:r>
              <a:rPr kumimoji="0" lang="en-GB" sz="1800" b="1" i="0" u="none" strike="noStrike" kern="0" cap="none" spc="0" normalizeH="0" baseline="0" noProof="0">
                <a:ln>
                  <a:noFill/>
                </a:ln>
                <a:solidFill>
                  <a:schemeClr val="tx1"/>
                </a:solidFill>
                <a:effectLst/>
                <a:uLnTx/>
                <a:uFillTx/>
                <a:latin typeface="+mj-lt"/>
                <a:ea typeface="MS PGothic" pitchFamily="34" charset="-128"/>
                <a:cs typeface="Arial Unicode MS" pitchFamily="34" charset="-128"/>
              </a:rPr>
              <a:t>Main text</a:t>
            </a:r>
            <a:endParaRPr kumimoji="0" lang="en-GB" sz="1800" b="1" i="0" u="none" strike="noStrike" kern="0" cap="none" spc="0" normalizeH="0" baseline="0" noProof="0" dirty="0">
              <a:ln>
                <a:noFill/>
              </a:ln>
              <a:solidFill>
                <a:schemeClr val="tx1"/>
              </a:solidFill>
              <a:effectLst/>
              <a:uLnTx/>
              <a:uFillTx/>
              <a:latin typeface="+mj-lt"/>
              <a:ea typeface="MS PGothic" pitchFamily="34" charset="-128"/>
              <a:cs typeface="Arial Unicode MS" pitchFamily="34" charset="-128"/>
            </a:endParaRPr>
          </a:p>
        </p:txBody>
      </p:sp>
      <p:sp>
        <p:nvSpPr>
          <p:cNvPr id="12" name="Text Placeholder 11"/>
          <p:cNvSpPr>
            <a:spLocks noGrp="1"/>
          </p:cNvSpPr>
          <p:nvPr>
            <p:ph type="body" sz="quarter" idx="15" hasCustomPrompt="1"/>
          </p:nvPr>
        </p:nvSpPr>
        <p:spPr>
          <a:xfrm>
            <a:off x="245908" y="1051200"/>
            <a:ext cx="8649969" cy="576000"/>
          </a:xfrm>
          <a:prstGeom prst="rect">
            <a:avLst/>
          </a:prstGeom>
        </p:spPr>
        <p:txBody>
          <a:bodyPr lIns="0" tIns="0" rIns="0" bIns="0"/>
          <a:lstStyle>
            <a:lvl1pPr>
              <a:lnSpc>
                <a:spcPct val="112000"/>
              </a:lnSpc>
              <a:spcBef>
                <a:spcPts val="0"/>
              </a:spcBef>
              <a:spcAft>
                <a:spcPts val="0"/>
              </a:spcAft>
              <a:defRPr sz="1400" b="1" baseline="0">
                <a:latin typeface="+mj-lt"/>
                <a:ea typeface="MS PGothic" pitchFamily="34" charset="-128"/>
              </a:defRPr>
            </a:lvl1pPr>
          </a:lstStyle>
          <a:p>
            <a:pPr lvl="0"/>
            <a:r>
              <a:rPr lang="en-US" dirty="0"/>
              <a:t>Subheading text (optional)</a:t>
            </a:r>
            <a:br>
              <a:rPr lang="en-US" dirty="0"/>
            </a:br>
            <a:r>
              <a:rPr lang="en-US" dirty="0"/>
              <a:t>Subheading text (optional)</a:t>
            </a:r>
          </a:p>
        </p:txBody>
      </p:sp>
      <p:sp>
        <p:nvSpPr>
          <p:cNvPr id="13" name="Slide Header Placeholder"/>
          <p:cNvSpPr txBox="1">
            <a:spLocks/>
          </p:cNvSpPr>
          <p:nvPr userDrawn="1"/>
        </p:nvSpPr>
        <p:spPr>
          <a:xfrm>
            <a:off x="1897200" y="58138"/>
            <a:ext cx="5554800" cy="720000"/>
          </a:xfrm>
          <a:prstGeom prst="rect">
            <a:avLst/>
          </a:prstGeom>
        </p:spPr>
        <p:txBody>
          <a:bodyPr lIns="0" tIns="0" rIns="0" bIns="0" anchor="b" anchorCtr="0"/>
          <a:lstStyle>
            <a:lvl1pPr algn="l" defTabSz="957263" rtl="0" eaLnBrk="1" fontAlgn="base" hangingPunct="1">
              <a:lnSpc>
                <a:spcPct val="120000"/>
              </a:lnSpc>
              <a:spcBef>
                <a:spcPct val="0"/>
              </a:spcBef>
              <a:spcAft>
                <a:spcPct val="0"/>
              </a:spcAft>
              <a:defRPr lang="en-GB" sz="1800" b="1" baseline="0" dirty="0">
                <a:solidFill>
                  <a:schemeClr val="tx1"/>
                </a:solidFill>
                <a:latin typeface="+mj-lt"/>
                <a:ea typeface="MS PGothic" pitchFamily="34" charset="-128"/>
                <a:cs typeface="Arial Unicode MS" pitchFamily="34" charset="-128"/>
              </a:defRPr>
            </a:lvl1pPr>
          </a:lstStyle>
          <a:p>
            <a:pPr marL="0" marR="0" lvl="0" indent="0" algn="l" defTabSz="957263" rtl="0" eaLnBrk="1" fontAlgn="base" latinLnBrk="0" hangingPunct="1">
              <a:lnSpc>
                <a:spcPct val="120000"/>
              </a:lnSpc>
              <a:spcBef>
                <a:spcPct val="0"/>
              </a:spcBef>
              <a:spcAft>
                <a:spcPct val="0"/>
              </a:spcAft>
              <a:buClrTx/>
              <a:buSzTx/>
              <a:buFontTx/>
              <a:buNone/>
              <a:tabLst/>
              <a:defRPr/>
            </a:pPr>
            <a:r>
              <a:rPr kumimoji="0" lang="en-GB" sz="1800" b="1" i="0" u="none" strike="noStrike" kern="0" cap="none" spc="0" normalizeH="0" baseline="0" noProof="0">
                <a:ln>
                  <a:noFill/>
                </a:ln>
                <a:solidFill>
                  <a:schemeClr val="tx1"/>
                </a:solidFill>
                <a:effectLst/>
                <a:uLnTx/>
                <a:uFillTx/>
                <a:latin typeface="+mj-lt"/>
                <a:ea typeface="MS PGothic" pitchFamily="34" charset="-128"/>
                <a:cs typeface="Arial Unicode MS" pitchFamily="34" charset="-128"/>
              </a:rPr>
              <a:t>Main text</a:t>
            </a:r>
            <a:endParaRPr kumimoji="0" lang="en-GB" sz="1800" b="1" i="0" u="none" strike="noStrike" kern="0" cap="none" spc="0" normalizeH="0" baseline="0" noProof="0" dirty="0">
              <a:ln>
                <a:noFill/>
              </a:ln>
              <a:solidFill>
                <a:schemeClr val="tx1"/>
              </a:solidFill>
              <a:effectLst/>
              <a:uLnTx/>
              <a:uFillTx/>
              <a:latin typeface="+mj-lt"/>
              <a:ea typeface="MS PGothic" pitchFamily="34" charset="-128"/>
              <a:cs typeface="Arial Unicode MS" pitchFamily="34" charset="-128"/>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Content 3">
    <p:spTree>
      <p:nvGrpSpPr>
        <p:cNvPr id="1" name=""/>
        <p:cNvGrpSpPr/>
        <p:nvPr/>
      </p:nvGrpSpPr>
      <p:grpSpPr>
        <a:xfrm>
          <a:off x="0" y="0"/>
          <a:ext cx="0" cy="0"/>
          <a:chOff x="0" y="0"/>
          <a:chExt cx="0" cy="0"/>
        </a:xfrm>
      </p:grpSpPr>
      <p:sp>
        <p:nvSpPr>
          <p:cNvPr id="24" name="Content Placeholder 3"/>
          <p:cNvSpPr>
            <a:spLocks noGrp="1"/>
          </p:cNvSpPr>
          <p:nvPr>
            <p:ph sz="half" idx="2" hasCustomPrompt="1"/>
          </p:nvPr>
        </p:nvSpPr>
        <p:spPr>
          <a:xfrm>
            <a:off x="245907" y="1900800"/>
            <a:ext cx="4256862" cy="4583127"/>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13" name="Content Placeholder 3"/>
          <p:cNvSpPr>
            <a:spLocks noGrp="1"/>
          </p:cNvSpPr>
          <p:nvPr>
            <p:ph sz="half" idx="19" hasCustomPrompt="1"/>
          </p:nvPr>
        </p:nvSpPr>
        <p:spPr>
          <a:xfrm>
            <a:off x="4635692" y="1900800"/>
            <a:ext cx="4256862" cy="4583127"/>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17" name="Subheader Placeholder"/>
          <p:cNvSpPr>
            <a:spLocks noGrp="1"/>
          </p:cNvSpPr>
          <p:nvPr>
            <p:ph type="body" sz="quarter" idx="14" hasCustomPrompt="1"/>
          </p:nvPr>
        </p:nvSpPr>
        <p:spPr>
          <a:xfrm>
            <a:off x="245908" y="6525344"/>
            <a:ext cx="7908923" cy="231856"/>
          </a:xfrm>
          <a:prstGeom prst="rect">
            <a:avLst/>
          </a:prstGeom>
        </p:spPr>
        <p:txBody>
          <a:bodyPr lIns="0" tIns="0" rIns="0" bIns="0" anchor="b" anchorCtr="0"/>
          <a:lstStyle>
            <a:lvl1pPr marL="228600" indent="-228600">
              <a:spcBef>
                <a:spcPts val="0"/>
              </a:spcBef>
              <a:spcAft>
                <a:spcPts val="0"/>
              </a:spcAft>
              <a:buClrTx/>
              <a:buFontTx/>
              <a:buNone/>
              <a:defRPr lang="en-GB" sz="700" i="1" baseline="0" dirty="0" smtClean="0">
                <a:solidFill>
                  <a:schemeClr val="tx1"/>
                </a:solidFill>
                <a:latin typeface="+mn-lt"/>
                <a:ea typeface="MS PGothic" pitchFamily="34" charset="-128"/>
                <a:cs typeface="Arial Unicode MS" pitchFamily="34" charset="-128"/>
              </a:defRPr>
            </a:lvl1pPr>
          </a:lstStyle>
          <a:p>
            <a:pPr marL="228600" lvl="0" indent="-228600" algn="l" defTabSz="957263" rtl="0" eaLnBrk="1" fontAlgn="base" hangingPunct="1">
              <a:lnSpc>
                <a:spcPct val="120000"/>
              </a:lnSpc>
              <a:spcBef>
                <a:spcPts val="0"/>
              </a:spcBef>
              <a:spcAft>
                <a:spcPts val="0"/>
              </a:spcAft>
              <a:buClrTx/>
              <a:buFontTx/>
              <a:buNone/>
            </a:pPr>
            <a:r>
              <a:rPr lang="en-GB" dirty="0"/>
              <a:t>Source / Disclaimer / Annotations: </a:t>
            </a:r>
          </a:p>
        </p:txBody>
      </p:sp>
      <p:sp>
        <p:nvSpPr>
          <p:cNvPr id="10" name="Slide Number Placeholder"/>
          <p:cNvSpPr>
            <a:spLocks noGrp="1"/>
          </p:cNvSpPr>
          <p:nvPr>
            <p:ph type="ftr" sz="quarter" idx="3"/>
          </p:nvPr>
        </p:nvSpPr>
        <p:spPr>
          <a:xfrm>
            <a:off x="8154831" y="6525344"/>
            <a:ext cx="734548" cy="230400"/>
          </a:xfrm>
          <a:prstGeom prst="rect">
            <a:avLst/>
          </a:prstGeom>
        </p:spPr>
        <p:txBody>
          <a:bodyPr lIns="0" tIns="0" rIns="18000" bIns="18000" anchor="ctr"/>
          <a:lstStyle>
            <a:lvl1pPr algn="ctr">
              <a:defRPr sz="1000">
                <a:solidFill>
                  <a:schemeClr val="accent2"/>
                </a:solidFill>
              </a:defRPr>
            </a:lvl1pPr>
          </a:lstStyle>
          <a:p>
            <a:pPr algn="r"/>
            <a:fld id="{F96A6800-FFF6-4ED7-8C1A-BE1D2596D2A3}" type="slidenum">
              <a:rPr lang="en-GB" smtClean="0"/>
              <a:pPr algn="r"/>
              <a:t>‹#›</a:t>
            </a:fld>
            <a:endParaRPr lang="en-GB" dirty="0"/>
          </a:p>
        </p:txBody>
      </p:sp>
      <p:sp>
        <p:nvSpPr>
          <p:cNvPr id="12" name="Text Placeholder 2"/>
          <p:cNvSpPr>
            <a:spLocks noGrp="1"/>
          </p:cNvSpPr>
          <p:nvPr>
            <p:ph type="body" idx="1" hasCustomPrompt="1"/>
          </p:nvPr>
        </p:nvSpPr>
        <p:spPr>
          <a:xfrm>
            <a:off x="245907" y="1684068"/>
            <a:ext cx="4256862"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0" fontAlgn="base" hangingPunct="0">
              <a:lnSpc>
                <a:spcPct val="120000"/>
              </a:lnSpc>
              <a:spcBef>
                <a:spcPct val="0"/>
              </a:spcBef>
              <a:spcAft>
                <a:spcPct val="0"/>
              </a:spcAft>
              <a:buClr>
                <a:srgbClr val="CC3300"/>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14" name="Text Placeholder 2"/>
          <p:cNvSpPr>
            <a:spLocks noGrp="1"/>
          </p:cNvSpPr>
          <p:nvPr>
            <p:ph type="body" idx="20" hasCustomPrompt="1"/>
          </p:nvPr>
        </p:nvSpPr>
        <p:spPr>
          <a:xfrm>
            <a:off x="4635714" y="1684068"/>
            <a:ext cx="4256862"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0" fontAlgn="base" hangingPunct="0">
              <a:lnSpc>
                <a:spcPct val="120000"/>
              </a:lnSpc>
              <a:spcBef>
                <a:spcPct val="0"/>
              </a:spcBef>
              <a:spcAft>
                <a:spcPct val="0"/>
              </a:spcAft>
              <a:buClr>
                <a:srgbClr val="CC3300"/>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11" name="Slide Header Placeholder"/>
          <p:cNvSpPr txBox="1">
            <a:spLocks/>
          </p:cNvSpPr>
          <p:nvPr/>
        </p:nvSpPr>
        <p:spPr>
          <a:xfrm>
            <a:off x="1897200" y="58138"/>
            <a:ext cx="5554800" cy="720000"/>
          </a:xfrm>
          <a:prstGeom prst="rect">
            <a:avLst/>
          </a:prstGeom>
        </p:spPr>
        <p:txBody>
          <a:bodyPr lIns="0" tIns="0" rIns="0" bIns="0" anchor="b" anchorCtr="0"/>
          <a:lstStyle>
            <a:lvl1pPr algn="l" defTabSz="957263" rtl="0" eaLnBrk="1" fontAlgn="base" hangingPunct="1">
              <a:lnSpc>
                <a:spcPct val="120000"/>
              </a:lnSpc>
              <a:spcBef>
                <a:spcPct val="0"/>
              </a:spcBef>
              <a:spcAft>
                <a:spcPct val="0"/>
              </a:spcAft>
              <a:defRPr lang="en-GB" sz="1800" b="1" baseline="0" dirty="0">
                <a:solidFill>
                  <a:schemeClr val="tx1"/>
                </a:solidFill>
                <a:latin typeface="+mj-lt"/>
                <a:ea typeface="MS PGothic" pitchFamily="34" charset="-128"/>
                <a:cs typeface="Arial Unicode MS" pitchFamily="34" charset="-128"/>
              </a:defRPr>
            </a:lvl1pPr>
          </a:lstStyle>
          <a:p>
            <a:pPr marL="0" marR="0" lvl="0" indent="0" algn="l" defTabSz="957263" rtl="0" eaLnBrk="1" fontAlgn="base" latinLnBrk="0" hangingPunct="1">
              <a:lnSpc>
                <a:spcPct val="120000"/>
              </a:lnSpc>
              <a:spcBef>
                <a:spcPct val="0"/>
              </a:spcBef>
              <a:spcAft>
                <a:spcPct val="0"/>
              </a:spcAft>
              <a:buClrTx/>
              <a:buSzTx/>
              <a:buFontTx/>
              <a:buNone/>
              <a:tabLst/>
              <a:defRPr/>
            </a:pPr>
            <a:r>
              <a:rPr kumimoji="0" lang="en-GB" sz="1800" b="1" i="0" u="none" strike="noStrike" kern="0" cap="none" spc="0" normalizeH="0" baseline="0" noProof="0">
                <a:ln>
                  <a:noFill/>
                </a:ln>
                <a:solidFill>
                  <a:schemeClr val="tx1"/>
                </a:solidFill>
                <a:effectLst/>
                <a:uLnTx/>
                <a:uFillTx/>
                <a:latin typeface="+mj-lt"/>
                <a:ea typeface="MS PGothic" pitchFamily="34" charset="-128"/>
                <a:cs typeface="Arial Unicode MS" pitchFamily="34" charset="-128"/>
              </a:rPr>
              <a:t>Main text</a:t>
            </a:r>
            <a:endParaRPr kumimoji="0" lang="en-GB" sz="1800" b="1" i="0" u="none" strike="noStrike" kern="0" cap="none" spc="0" normalizeH="0" baseline="0" noProof="0" dirty="0">
              <a:ln>
                <a:noFill/>
              </a:ln>
              <a:solidFill>
                <a:schemeClr val="tx1"/>
              </a:solidFill>
              <a:effectLst/>
              <a:uLnTx/>
              <a:uFillTx/>
              <a:latin typeface="+mj-lt"/>
              <a:ea typeface="MS PGothic" pitchFamily="34" charset="-128"/>
              <a:cs typeface="Arial Unicode MS" pitchFamily="34" charset="-128"/>
            </a:endParaRPr>
          </a:p>
        </p:txBody>
      </p:sp>
      <p:sp>
        <p:nvSpPr>
          <p:cNvPr id="15" name="Text Placeholder 11"/>
          <p:cNvSpPr>
            <a:spLocks noGrp="1"/>
          </p:cNvSpPr>
          <p:nvPr>
            <p:ph type="body" sz="quarter" idx="15" hasCustomPrompt="1"/>
          </p:nvPr>
        </p:nvSpPr>
        <p:spPr>
          <a:xfrm>
            <a:off x="245908" y="1051200"/>
            <a:ext cx="8649969" cy="576000"/>
          </a:xfrm>
          <a:prstGeom prst="rect">
            <a:avLst/>
          </a:prstGeom>
        </p:spPr>
        <p:txBody>
          <a:bodyPr lIns="0" tIns="0" rIns="0" bIns="0"/>
          <a:lstStyle>
            <a:lvl1pPr>
              <a:lnSpc>
                <a:spcPct val="112000"/>
              </a:lnSpc>
              <a:spcBef>
                <a:spcPts val="0"/>
              </a:spcBef>
              <a:spcAft>
                <a:spcPts val="0"/>
              </a:spcAft>
              <a:defRPr sz="1400" b="1" baseline="0">
                <a:latin typeface="+mj-lt"/>
                <a:ea typeface="MS PGothic" pitchFamily="34" charset="-128"/>
              </a:defRPr>
            </a:lvl1pPr>
          </a:lstStyle>
          <a:p>
            <a:pPr lvl="0"/>
            <a:r>
              <a:rPr lang="en-US" dirty="0"/>
              <a:t>Subheading text (optional)</a:t>
            </a:r>
            <a:br>
              <a:rPr lang="en-US" dirty="0"/>
            </a:br>
            <a:r>
              <a:rPr lang="en-US" dirty="0"/>
              <a:t>Subheading text (optional)</a:t>
            </a:r>
          </a:p>
        </p:txBody>
      </p:sp>
      <p:sp>
        <p:nvSpPr>
          <p:cNvPr id="16" name="Slide Header Placeholder"/>
          <p:cNvSpPr txBox="1">
            <a:spLocks/>
          </p:cNvSpPr>
          <p:nvPr userDrawn="1"/>
        </p:nvSpPr>
        <p:spPr>
          <a:xfrm>
            <a:off x="1897200" y="58138"/>
            <a:ext cx="5554800" cy="720000"/>
          </a:xfrm>
          <a:prstGeom prst="rect">
            <a:avLst/>
          </a:prstGeom>
        </p:spPr>
        <p:txBody>
          <a:bodyPr lIns="0" tIns="0" rIns="0" bIns="0" anchor="b" anchorCtr="0"/>
          <a:lstStyle>
            <a:lvl1pPr algn="l" defTabSz="957263" rtl="0" eaLnBrk="1" fontAlgn="base" hangingPunct="1">
              <a:lnSpc>
                <a:spcPct val="120000"/>
              </a:lnSpc>
              <a:spcBef>
                <a:spcPct val="0"/>
              </a:spcBef>
              <a:spcAft>
                <a:spcPct val="0"/>
              </a:spcAft>
              <a:defRPr lang="en-GB" sz="1800" b="1" baseline="0" dirty="0">
                <a:solidFill>
                  <a:schemeClr val="tx1"/>
                </a:solidFill>
                <a:latin typeface="+mj-lt"/>
                <a:ea typeface="MS PGothic" pitchFamily="34" charset="-128"/>
                <a:cs typeface="Arial Unicode MS" pitchFamily="34" charset="-128"/>
              </a:defRPr>
            </a:lvl1pPr>
          </a:lstStyle>
          <a:p>
            <a:pPr marL="0" marR="0" lvl="0" indent="0" algn="l" defTabSz="957263" rtl="0" eaLnBrk="1" fontAlgn="base" latinLnBrk="0" hangingPunct="1">
              <a:lnSpc>
                <a:spcPct val="120000"/>
              </a:lnSpc>
              <a:spcBef>
                <a:spcPct val="0"/>
              </a:spcBef>
              <a:spcAft>
                <a:spcPct val="0"/>
              </a:spcAft>
              <a:buClrTx/>
              <a:buSzTx/>
              <a:buFontTx/>
              <a:buNone/>
              <a:tabLst/>
              <a:defRPr/>
            </a:pPr>
            <a:r>
              <a:rPr kumimoji="0" lang="en-GB" sz="1800" b="1" i="0" u="none" strike="noStrike" kern="0" cap="none" spc="0" normalizeH="0" baseline="0" noProof="0">
                <a:ln>
                  <a:noFill/>
                </a:ln>
                <a:solidFill>
                  <a:schemeClr val="tx1"/>
                </a:solidFill>
                <a:effectLst/>
                <a:uLnTx/>
                <a:uFillTx/>
                <a:latin typeface="+mj-lt"/>
                <a:ea typeface="MS PGothic" pitchFamily="34" charset="-128"/>
                <a:cs typeface="Arial Unicode MS" pitchFamily="34" charset="-128"/>
              </a:rPr>
              <a:t>Main text</a:t>
            </a:r>
            <a:endParaRPr kumimoji="0" lang="en-GB" sz="1800" b="1" i="0" u="none" strike="noStrike" kern="0" cap="none" spc="0" normalizeH="0" baseline="0" noProof="0" dirty="0">
              <a:ln>
                <a:noFill/>
              </a:ln>
              <a:solidFill>
                <a:schemeClr val="tx1"/>
              </a:solidFill>
              <a:effectLst/>
              <a:uLnTx/>
              <a:uFillTx/>
              <a:latin typeface="+mj-lt"/>
              <a:ea typeface="MS PGothic" pitchFamily="34" charset="-128"/>
              <a:cs typeface="Arial Unicode MS" pitchFamily="34" charset="-128"/>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image" Target="../media/image1.emf"/><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5.xml"/><Relationship Id="rId13" Type="http://schemas.openxmlformats.org/officeDocument/2006/relationships/slideLayout" Target="../slideLayouts/slideLayout50.xml"/><Relationship Id="rId18" Type="http://schemas.openxmlformats.org/officeDocument/2006/relationships/slideLayout" Target="../slideLayouts/slideLayout55.xml"/><Relationship Id="rId3" Type="http://schemas.openxmlformats.org/officeDocument/2006/relationships/slideLayout" Target="../slideLayouts/slideLayout40.xml"/><Relationship Id="rId7" Type="http://schemas.openxmlformats.org/officeDocument/2006/relationships/slideLayout" Target="../slideLayouts/slideLayout44.xml"/><Relationship Id="rId12" Type="http://schemas.openxmlformats.org/officeDocument/2006/relationships/slideLayout" Target="../slideLayouts/slideLayout49.xml"/><Relationship Id="rId17" Type="http://schemas.openxmlformats.org/officeDocument/2006/relationships/slideLayout" Target="../slideLayouts/slideLayout54.xml"/><Relationship Id="rId2" Type="http://schemas.openxmlformats.org/officeDocument/2006/relationships/slideLayout" Target="../slideLayouts/slideLayout39.xml"/><Relationship Id="rId16" Type="http://schemas.openxmlformats.org/officeDocument/2006/relationships/slideLayout" Target="../slideLayouts/slideLayout53.xml"/><Relationship Id="rId20" Type="http://schemas.openxmlformats.org/officeDocument/2006/relationships/image" Target="../media/image4.png"/><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5" Type="http://schemas.openxmlformats.org/officeDocument/2006/relationships/slideLayout" Target="../slideLayouts/slideLayout42.xml"/><Relationship Id="rId15" Type="http://schemas.openxmlformats.org/officeDocument/2006/relationships/slideLayout" Target="../slideLayouts/slideLayout52.xml"/><Relationship Id="rId10" Type="http://schemas.openxmlformats.org/officeDocument/2006/relationships/slideLayout" Target="../slideLayouts/slideLayout47.xml"/><Relationship Id="rId19" Type="http://schemas.openxmlformats.org/officeDocument/2006/relationships/theme" Target="../theme/theme2.xml"/><Relationship Id="rId4" Type="http://schemas.openxmlformats.org/officeDocument/2006/relationships/slideLayout" Target="../slideLayouts/slideLayout41.xml"/><Relationship Id="rId9" Type="http://schemas.openxmlformats.org/officeDocument/2006/relationships/slideLayout" Target="../slideLayouts/slideLayout46.xml"/><Relationship Id="rId14" Type="http://schemas.openxmlformats.org/officeDocument/2006/relationships/slideLayout" Target="../slideLayouts/slideLayout5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93" name="Freeform 45"/>
          <p:cNvSpPr>
            <a:spLocks noChangeAspect="1"/>
          </p:cNvSpPr>
          <p:nvPr/>
        </p:nvSpPr>
        <p:spPr bwMode="auto">
          <a:xfrm>
            <a:off x="1522729" y="0"/>
            <a:ext cx="7626008" cy="842400"/>
          </a:xfrm>
          <a:custGeom>
            <a:avLst/>
            <a:gdLst/>
            <a:ahLst/>
            <a:cxnLst>
              <a:cxn ang="0">
                <a:pos x="0" y="85"/>
              </a:cxn>
              <a:cxn ang="0">
                <a:pos x="81" y="265"/>
              </a:cxn>
              <a:cxn ang="0">
                <a:pos x="2399" y="265"/>
              </a:cxn>
              <a:cxn ang="0">
                <a:pos x="2399" y="0"/>
              </a:cxn>
              <a:cxn ang="0">
                <a:pos x="37" y="0"/>
              </a:cxn>
              <a:cxn ang="0">
                <a:pos x="0" y="85"/>
              </a:cxn>
            </a:cxnLst>
            <a:rect l="0" t="0" r="r" b="b"/>
            <a:pathLst>
              <a:path w="2399" h="265">
                <a:moveTo>
                  <a:pt x="0" y="85"/>
                </a:moveTo>
                <a:cubicBezTo>
                  <a:pt x="27" y="145"/>
                  <a:pt x="54" y="205"/>
                  <a:pt x="81" y="265"/>
                </a:cubicBezTo>
                <a:cubicBezTo>
                  <a:pt x="2399" y="265"/>
                  <a:pt x="2399" y="265"/>
                  <a:pt x="2399" y="265"/>
                </a:cubicBezTo>
                <a:cubicBezTo>
                  <a:pt x="2399" y="0"/>
                  <a:pt x="2399" y="0"/>
                  <a:pt x="2399" y="0"/>
                </a:cubicBezTo>
                <a:cubicBezTo>
                  <a:pt x="37" y="0"/>
                  <a:pt x="37" y="0"/>
                  <a:pt x="37" y="0"/>
                </a:cubicBezTo>
                <a:cubicBezTo>
                  <a:pt x="25" y="28"/>
                  <a:pt x="12" y="57"/>
                  <a:pt x="0" y="85"/>
                </a:cubicBezTo>
                <a:close/>
              </a:path>
            </a:pathLst>
          </a:custGeom>
          <a:solidFill>
            <a:srgbClr val="C1C0C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2" name="Slide Number Placeholder"/>
          <p:cNvSpPr>
            <a:spLocks noGrp="1"/>
          </p:cNvSpPr>
          <p:nvPr>
            <p:ph type="ftr" sz="quarter" idx="3"/>
          </p:nvPr>
        </p:nvSpPr>
        <p:spPr>
          <a:xfrm>
            <a:off x="8154831" y="6580800"/>
            <a:ext cx="734548" cy="230400"/>
          </a:xfrm>
          <a:prstGeom prst="rect">
            <a:avLst/>
          </a:prstGeom>
        </p:spPr>
        <p:txBody>
          <a:bodyPr lIns="0" tIns="0" rIns="18000" bIns="18000" anchor="ctr"/>
          <a:lstStyle>
            <a:lvl1pPr algn="ctr">
              <a:defRPr sz="1000">
                <a:solidFill>
                  <a:schemeClr val="accent2"/>
                </a:solidFill>
              </a:defRPr>
            </a:lvl1pPr>
          </a:lstStyle>
          <a:p>
            <a:pPr algn="r"/>
            <a:fld id="{B1F92669-E9AC-495A-9485-4D654D029480}" type="slidenum">
              <a:rPr lang="en-GB" smtClean="0"/>
              <a:pPr algn="r"/>
              <a:t>‹#›</a:t>
            </a:fld>
            <a:endParaRPr lang="en-GB" dirty="0"/>
          </a:p>
        </p:txBody>
      </p:sp>
      <p:pic>
        <p:nvPicPr>
          <p:cNvPr id="177" name="Picture 176" descr="NOMURA_A4_PMS_1797.emf"/>
          <p:cNvPicPr>
            <a:picLocks noChangeAspect="1"/>
          </p:cNvPicPr>
          <p:nvPr/>
        </p:nvPicPr>
        <p:blipFill>
          <a:blip r:embed="rId39" cstate="print"/>
          <a:stretch>
            <a:fillRect/>
          </a:stretch>
        </p:blipFill>
        <p:spPr bwMode="white">
          <a:xfrm>
            <a:off x="7599212" y="306904"/>
            <a:ext cx="1260000" cy="222805"/>
          </a:xfrm>
          <a:prstGeom prst="rect">
            <a:avLst/>
          </a:prstGeom>
        </p:spPr>
      </p:pic>
      <p:sp>
        <p:nvSpPr>
          <p:cNvPr id="179" name="Freeform 7"/>
          <p:cNvSpPr>
            <a:spLocks/>
          </p:cNvSpPr>
          <p:nvPr/>
        </p:nvSpPr>
        <p:spPr bwMode="auto">
          <a:xfrm>
            <a:off x="1349692" y="396875"/>
            <a:ext cx="325438" cy="446088"/>
          </a:xfrm>
          <a:custGeom>
            <a:avLst/>
            <a:gdLst/>
            <a:ahLst/>
            <a:cxnLst>
              <a:cxn ang="0">
                <a:pos x="77" y="0"/>
              </a:cxn>
              <a:cxn ang="0">
                <a:pos x="0" y="179"/>
              </a:cxn>
              <a:cxn ang="0">
                <a:pos x="48" y="281"/>
              </a:cxn>
              <a:cxn ang="0">
                <a:pos x="205" y="281"/>
              </a:cxn>
              <a:cxn ang="0">
                <a:pos x="77" y="0"/>
              </a:cxn>
            </a:cxnLst>
            <a:rect l="0" t="0" r="r" b="b"/>
            <a:pathLst>
              <a:path w="205" h="281">
                <a:moveTo>
                  <a:pt x="77" y="0"/>
                </a:moveTo>
                <a:lnTo>
                  <a:pt x="0" y="179"/>
                </a:lnTo>
                <a:lnTo>
                  <a:pt x="48" y="281"/>
                </a:lnTo>
                <a:lnTo>
                  <a:pt x="205" y="281"/>
                </a:lnTo>
                <a:lnTo>
                  <a:pt x="77" y="0"/>
                </a:lnTo>
                <a:close/>
              </a:path>
            </a:pathLst>
          </a:custGeom>
          <a:solidFill>
            <a:srgbClr val="D5D5D5"/>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0" name="Freeform 8"/>
          <p:cNvSpPr>
            <a:spLocks/>
          </p:cNvSpPr>
          <p:nvPr/>
        </p:nvSpPr>
        <p:spPr bwMode="auto">
          <a:xfrm>
            <a:off x="1344930" y="396875"/>
            <a:ext cx="325438" cy="446088"/>
          </a:xfrm>
          <a:custGeom>
            <a:avLst/>
            <a:gdLst/>
            <a:ahLst/>
            <a:cxnLst>
              <a:cxn ang="0">
                <a:pos x="77" y="0"/>
              </a:cxn>
              <a:cxn ang="0">
                <a:pos x="0" y="179"/>
              </a:cxn>
              <a:cxn ang="0">
                <a:pos x="48" y="281"/>
              </a:cxn>
              <a:cxn ang="0">
                <a:pos x="205" y="281"/>
              </a:cxn>
              <a:cxn ang="0">
                <a:pos x="77" y="0"/>
              </a:cxn>
            </a:cxnLst>
            <a:rect l="0" t="0" r="r" b="b"/>
            <a:pathLst>
              <a:path w="205" h="281">
                <a:moveTo>
                  <a:pt x="77" y="0"/>
                </a:moveTo>
                <a:lnTo>
                  <a:pt x="0" y="179"/>
                </a:lnTo>
                <a:lnTo>
                  <a:pt x="48" y="281"/>
                </a:lnTo>
                <a:lnTo>
                  <a:pt x="205" y="281"/>
                </a:lnTo>
                <a:lnTo>
                  <a:pt x="77"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1" name="Freeform 9"/>
          <p:cNvSpPr>
            <a:spLocks/>
          </p:cNvSpPr>
          <p:nvPr/>
        </p:nvSpPr>
        <p:spPr bwMode="auto">
          <a:xfrm>
            <a:off x="1305242" y="0"/>
            <a:ext cx="222250" cy="396875"/>
          </a:xfrm>
          <a:custGeom>
            <a:avLst/>
            <a:gdLst/>
            <a:ahLst/>
            <a:cxnLst>
              <a:cxn ang="0">
                <a:pos x="67" y="0"/>
              </a:cxn>
              <a:cxn ang="0">
                <a:pos x="0" y="0"/>
              </a:cxn>
              <a:cxn ang="0">
                <a:pos x="0" y="6"/>
              </a:cxn>
              <a:cxn ang="0">
                <a:pos x="105" y="250"/>
              </a:cxn>
              <a:cxn ang="0">
                <a:pos x="140" y="170"/>
              </a:cxn>
              <a:cxn ang="0">
                <a:pos x="67" y="0"/>
              </a:cxn>
            </a:cxnLst>
            <a:rect l="0" t="0" r="r" b="b"/>
            <a:pathLst>
              <a:path w="140" h="250">
                <a:moveTo>
                  <a:pt x="67" y="0"/>
                </a:moveTo>
                <a:lnTo>
                  <a:pt x="0" y="0"/>
                </a:lnTo>
                <a:lnTo>
                  <a:pt x="0" y="6"/>
                </a:lnTo>
                <a:lnTo>
                  <a:pt x="105" y="250"/>
                </a:lnTo>
                <a:lnTo>
                  <a:pt x="140" y="170"/>
                </a:lnTo>
                <a:lnTo>
                  <a:pt x="67" y="0"/>
                </a:lnTo>
                <a:close/>
              </a:path>
            </a:pathLst>
          </a:custGeom>
          <a:solidFill>
            <a:srgbClr val="CECECE"/>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2" name="Freeform 10"/>
          <p:cNvSpPr>
            <a:spLocks/>
          </p:cNvSpPr>
          <p:nvPr/>
        </p:nvSpPr>
        <p:spPr bwMode="auto">
          <a:xfrm>
            <a:off x="1300480" y="0"/>
            <a:ext cx="222250" cy="396875"/>
          </a:xfrm>
          <a:custGeom>
            <a:avLst/>
            <a:gdLst/>
            <a:ahLst/>
            <a:cxnLst>
              <a:cxn ang="0">
                <a:pos x="67" y="0"/>
              </a:cxn>
              <a:cxn ang="0">
                <a:pos x="0" y="0"/>
              </a:cxn>
              <a:cxn ang="0">
                <a:pos x="0" y="6"/>
              </a:cxn>
              <a:cxn ang="0">
                <a:pos x="105" y="250"/>
              </a:cxn>
              <a:cxn ang="0">
                <a:pos x="140" y="170"/>
              </a:cxn>
              <a:cxn ang="0">
                <a:pos x="67" y="0"/>
              </a:cxn>
            </a:cxnLst>
            <a:rect l="0" t="0" r="r" b="b"/>
            <a:pathLst>
              <a:path w="140" h="250">
                <a:moveTo>
                  <a:pt x="67" y="0"/>
                </a:moveTo>
                <a:lnTo>
                  <a:pt x="0" y="0"/>
                </a:lnTo>
                <a:lnTo>
                  <a:pt x="0" y="6"/>
                </a:lnTo>
                <a:lnTo>
                  <a:pt x="105" y="250"/>
                </a:lnTo>
                <a:lnTo>
                  <a:pt x="140" y="170"/>
                </a:lnTo>
                <a:lnTo>
                  <a:pt x="67"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3" name="Freeform 11"/>
          <p:cNvSpPr>
            <a:spLocks/>
          </p:cNvSpPr>
          <p:nvPr/>
        </p:nvSpPr>
        <p:spPr bwMode="auto">
          <a:xfrm>
            <a:off x="943292" y="284163"/>
            <a:ext cx="411163" cy="558800"/>
          </a:xfrm>
          <a:custGeom>
            <a:avLst/>
            <a:gdLst/>
            <a:ahLst/>
            <a:cxnLst>
              <a:cxn ang="0">
                <a:pos x="154" y="0"/>
              </a:cxn>
              <a:cxn ang="0">
                <a:pos x="0" y="352"/>
              </a:cxn>
              <a:cxn ang="0">
                <a:pos x="215" y="352"/>
              </a:cxn>
              <a:cxn ang="0">
                <a:pos x="259" y="250"/>
              </a:cxn>
              <a:cxn ang="0">
                <a:pos x="154" y="0"/>
              </a:cxn>
            </a:cxnLst>
            <a:rect l="0" t="0" r="r" b="b"/>
            <a:pathLst>
              <a:path w="259" h="352">
                <a:moveTo>
                  <a:pt x="154" y="0"/>
                </a:moveTo>
                <a:lnTo>
                  <a:pt x="0" y="352"/>
                </a:lnTo>
                <a:lnTo>
                  <a:pt x="215" y="352"/>
                </a:lnTo>
                <a:lnTo>
                  <a:pt x="259" y="250"/>
                </a:lnTo>
                <a:lnTo>
                  <a:pt x="154" y="0"/>
                </a:lnTo>
                <a:close/>
              </a:path>
            </a:pathLst>
          </a:custGeom>
          <a:solidFill>
            <a:srgbClr val="CECECE"/>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4" name="Freeform 12"/>
          <p:cNvSpPr>
            <a:spLocks/>
          </p:cNvSpPr>
          <p:nvPr/>
        </p:nvSpPr>
        <p:spPr bwMode="auto">
          <a:xfrm>
            <a:off x="933768" y="284163"/>
            <a:ext cx="411163" cy="558800"/>
          </a:xfrm>
          <a:custGeom>
            <a:avLst/>
            <a:gdLst/>
            <a:ahLst/>
            <a:cxnLst>
              <a:cxn ang="0">
                <a:pos x="154" y="0"/>
              </a:cxn>
              <a:cxn ang="0">
                <a:pos x="0" y="352"/>
              </a:cxn>
              <a:cxn ang="0">
                <a:pos x="215" y="352"/>
              </a:cxn>
              <a:cxn ang="0">
                <a:pos x="259" y="250"/>
              </a:cxn>
              <a:cxn ang="0">
                <a:pos x="154" y="0"/>
              </a:cxn>
            </a:cxnLst>
            <a:rect l="0" t="0" r="r" b="b"/>
            <a:pathLst>
              <a:path w="259" h="352">
                <a:moveTo>
                  <a:pt x="154" y="0"/>
                </a:moveTo>
                <a:lnTo>
                  <a:pt x="0" y="352"/>
                </a:lnTo>
                <a:lnTo>
                  <a:pt x="215" y="352"/>
                </a:lnTo>
                <a:lnTo>
                  <a:pt x="259" y="250"/>
                </a:lnTo>
                <a:lnTo>
                  <a:pt x="154"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5" name="Freeform 13"/>
          <p:cNvSpPr>
            <a:spLocks/>
          </p:cNvSpPr>
          <p:nvPr/>
        </p:nvSpPr>
        <p:spPr bwMode="auto">
          <a:xfrm>
            <a:off x="273366" y="0"/>
            <a:ext cx="796925" cy="842963"/>
          </a:xfrm>
          <a:custGeom>
            <a:avLst/>
            <a:gdLst/>
            <a:ahLst/>
            <a:cxnLst>
              <a:cxn ang="0">
                <a:pos x="502" y="0"/>
              </a:cxn>
              <a:cxn ang="0">
                <a:pos x="224" y="0"/>
              </a:cxn>
              <a:cxn ang="0">
                <a:pos x="0" y="531"/>
              </a:cxn>
              <a:cxn ang="0">
                <a:pos x="275" y="531"/>
              </a:cxn>
              <a:cxn ang="0">
                <a:pos x="502" y="0"/>
              </a:cxn>
            </a:cxnLst>
            <a:rect l="0" t="0" r="r" b="b"/>
            <a:pathLst>
              <a:path w="502" h="531">
                <a:moveTo>
                  <a:pt x="502" y="0"/>
                </a:moveTo>
                <a:lnTo>
                  <a:pt x="224" y="0"/>
                </a:lnTo>
                <a:lnTo>
                  <a:pt x="0" y="531"/>
                </a:lnTo>
                <a:lnTo>
                  <a:pt x="275" y="531"/>
                </a:lnTo>
                <a:lnTo>
                  <a:pt x="502" y="0"/>
                </a:lnTo>
                <a:close/>
              </a:path>
            </a:pathLst>
          </a:custGeom>
          <a:solidFill>
            <a:srgbClr val="CECECE"/>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6" name="Freeform 14"/>
          <p:cNvSpPr>
            <a:spLocks/>
          </p:cNvSpPr>
          <p:nvPr/>
        </p:nvSpPr>
        <p:spPr bwMode="auto">
          <a:xfrm>
            <a:off x="259080" y="0"/>
            <a:ext cx="796925" cy="842963"/>
          </a:xfrm>
          <a:custGeom>
            <a:avLst/>
            <a:gdLst/>
            <a:ahLst/>
            <a:cxnLst>
              <a:cxn ang="0">
                <a:pos x="502" y="0"/>
              </a:cxn>
              <a:cxn ang="0">
                <a:pos x="224" y="0"/>
              </a:cxn>
              <a:cxn ang="0">
                <a:pos x="0" y="531"/>
              </a:cxn>
              <a:cxn ang="0">
                <a:pos x="275" y="531"/>
              </a:cxn>
              <a:cxn ang="0">
                <a:pos x="502" y="0"/>
              </a:cxn>
            </a:cxnLst>
            <a:rect l="0" t="0" r="r" b="b"/>
            <a:pathLst>
              <a:path w="502" h="531">
                <a:moveTo>
                  <a:pt x="502" y="0"/>
                </a:moveTo>
                <a:lnTo>
                  <a:pt x="224" y="0"/>
                </a:lnTo>
                <a:lnTo>
                  <a:pt x="0" y="531"/>
                </a:lnTo>
                <a:lnTo>
                  <a:pt x="275" y="531"/>
                </a:lnTo>
                <a:lnTo>
                  <a:pt x="502"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7" name="Freeform 15"/>
          <p:cNvSpPr>
            <a:spLocks/>
          </p:cNvSpPr>
          <p:nvPr/>
        </p:nvSpPr>
        <p:spPr bwMode="auto">
          <a:xfrm>
            <a:off x="1406843" y="0"/>
            <a:ext cx="233363" cy="269875"/>
          </a:xfrm>
          <a:custGeom>
            <a:avLst/>
            <a:gdLst/>
            <a:ahLst/>
            <a:cxnLst>
              <a:cxn ang="0">
                <a:pos x="0" y="0"/>
              </a:cxn>
              <a:cxn ang="0">
                <a:pos x="73" y="170"/>
              </a:cxn>
              <a:cxn ang="0">
                <a:pos x="147" y="0"/>
              </a:cxn>
              <a:cxn ang="0">
                <a:pos x="0" y="0"/>
              </a:cxn>
            </a:cxnLst>
            <a:rect l="0" t="0" r="r" b="b"/>
            <a:pathLst>
              <a:path w="147" h="170">
                <a:moveTo>
                  <a:pt x="0" y="0"/>
                </a:moveTo>
                <a:lnTo>
                  <a:pt x="73" y="170"/>
                </a:lnTo>
                <a:lnTo>
                  <a:pt x="147" y="0"/>
                </a:lnTo>
                <a:lnTo>
                  <a:pt x="0" y="0"/>
                </a:lnTo>
                <a:close/>
              </a:path>
            </a:pathLst>
          </a:custGeom>
          <a:solidFill>
            <a:srgbClr val="C0C0C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8" name="Freeform 16"/>
          <p:cNvSpPr>
            <a:spLocks/>
          </p:cNvSpPr>
          <p:nvPr/>
        </p:nvSpPr>
        <p:spPr bwMode="auto">
          <a:xfrm>
            <a:off x="1406843" y="0"/>
            <a:ext cx="233363" cy="269875"/>
          </a:xfrm>
          <a:custGeom>
            <a:avLst/>
            <a:gdLst/>
            <a:ahLst/>
            <a:cxnLst>
              <a:cxn ang="0">
                <a:pos x="0" y="0"/>
              </a:cxn>
              <a:cxn ang="0">
                <a:pos x="73" y="170"/>
              </a:cxn>
              <a:cxn ang="0">
                <a:pos x="147" y="0"/>
              </a:cxn>
              <a:cxn ang="0">
                <a:pos x="0" y="0"/>
              </a:cxn>
            </a:cxnLst>
            <a:rect l="0" t="0" r="r" b="b"/>
            <a:pathLst>
              <a:path w="147" h="170">
                <a:moveTo>
                  <a:pt x="0" y="0"/>
                </a:moveTo>
                <a:lnTo>
                  <a:pt x="73" y="170"/>
                </a:lnTo>
                <a:lnTo>
                  <a:pt x="147" y="0"/>
                </a:lnTo>
                <a:lnTo>
                  <a:pt x="0"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9" name="Freeform 17"/>
          <p:cNvSpPr>
            <a:spLocks/>
          </p:cNvSpPr>
          <p:nvPr/>
        </p:nvSpPr>
        <p:spPr bwMode="auto">
          <a:xfrm>
            <a:off x="1409224" y="0"/>
            <a:ext cx="233363" cy="269875"/>
          </a:xfrm>
          <a:custGeom>
            <a:avLst/>
            <a:gdLst/>
            <a:ahLst/>
            <a:cxnLst>
              <a:cxn ang="0">
                <a:pos x="147" y="0"/>
              </a:cxn>
              <a:cxn ang="0">
                <a:pos x="0" y="0"/>
              </a:cxn>
              <a:cxn ang="0">
                <a:pos x="73" y="170"/>
              </a:cxn>
              <a:cxn ang="0">
                <a:pos x="147" y="0"/>
              </a:cxn>
            </a:cxnLst>
            <a:rect l="0" t="0" r="r" b="b"/>
            <a:pathLst>
              <a:path w="147" h="170">
                <a:moveTo>
                  <a:pt x="147" y="0"/>
                </a:moveTo>
                <a:lnTo>
                  <a:pt x="0" y="0"/>
                </a:lnTo>
                <a:lnTo>
                  <a:pt x="73" y="170"/>
                </a:lnTo>
                <a:lnTo>
                  <a:pt x="147" y="0"/>
                </a:lnTo>
                <a:close/>
              </a:path>
            </a:pathLst>
          </a:custGeom>
          <a:solidFill>
            <a:srgbClr val="9B9B9B"/>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0" name="Freeform 18"/>
          <p:cNvSpPr>
            <a:spLocks/>
          </p:cNvSpPr>
          <p:nvPr/>
        </p:nvSpPr>
        <p:spPr bwMode="auto">
          <a:xfrm>
            <a:off x="1406843" y="0"/>
            <a:ext cx="233363" cy="269875"/>
          </a:xfrm>
          <a:custGeom>
            <a:avLst/>
            <a:gdLst/>
            <a:ahLst/>
            <a:cxnLst>
              <a:cxn ang="0">
                <a:pos x="147" y="0"/>
              </a:cxn>
              <a:cxn ang="0">
                <a:pos x="0" y="0"/>
              </a:cxn>
              <a:cxn ang="0">
                <a:pos x="73" y="170"/>
              </a:cxn>
              <a:cxn ang="0">
                <a:pos x="147" y="0"/>
              </a:cxn>
            </a:cxnLst>
            <a:rect l="0" t="0" r="r" b="b"/>
            <a:pathLst>
              <a:path w="147" h="170">
                <a:moveTo>
                  <a:pt x="147" y="0"/>
                </a:moveTo>
                <a:lnTo>
                  <a:pt x="0" y="0"/>
                </a:lnTo>
                <a:lnTo>
                  <a:pt x="73" y="170"/>
                </a:lnTo>
                <a:lnTo>
                  <a:pt x="147"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1" name="Freeform 19"/>
          <p:cNvSpPr>
            <a:spLocks/>
          </p:cNvSpPr>
          <p:nvPr/>
        </p:nvSpPr>
        <p:spPr bwMode="auto">
          <a:xfrm>
            <a:off x="1185386" y="9525"/>
            <a:ext cx="288925" cy="671513"/>
          </a:xfrm>
          <a:custGeom>
            <a:avLst/>
            <a:gdLst/>
            <a:ahLst/>
            <a:cxnLst>
              <a:cxn ang="0">
                <a:pos x="77" y="0"/>
              </a:cxn>
              <a:cxn ang="0">
                <a:pos x="0" y="173"/>
              </a:cxn>
              <a:cxn ang="0">
                <a:pos x="105" y="423"/>
              </a:cxn>
              <a:cxn ang="0">
                <a:pos x="182" y="244"/>
              </a:cxn>
              <a:cxn ang="0">
                <a:pos x="77" y="0"/>
              </a:cxn>
            </a:cxnLst>
            <a:rect l="0" t="0" r="r" b="b"/>
            <a:pathLst>
              <a:path w="182" h="423">
                <a:moveTo>
                  <a:pt x="77" y="0"/>
                </a:moveTo>
                <a:lnTo>
                  <a:pt x="0" y="173"/>
                </a:lnTo>
                <a:lnTo>
                  <a:pt x="105" y="423"/>
                </a:lnTo>
                <a:lnTo>
                  <a:pt x="182" y="244"/>
                </a:lnTo>
                <a:lnTo>
                  <a:pt x="77" y="0"/>
                </a:lnTo>
                <a:close/>
              </a:path>
            </a:pathLst>
          </a:custGeom>
          <a:solidFill>
            <a:srgbClr val="ACACAC"/>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2" name="Freeform 20"/>
          <p:cNvSpPr>
            <a:spLocks/>
          </p:cNvSpPr>
          <p:nvPr/>
        </p:nvSpPr>
        <p:spPr bwMode="auto">
          <a:xfrm>
            <a:off x="1178243" y="9525"/>
            <a:ext cx="288925" cy="671513"/>
          </a:xfrm>
          <a:custGeom>
            <a:avLst/>
            <a:gdLst/>
            <a:ahLst/>
            <a:cxnLst>
              <a:cxn ang="0">
                <a:pos x="77" y="0"/>
              </a:cxn>
              <a:cxn ang="0">
                <a:pos x="0" y="173"/>
              </a:cxn>
              <a:cxn ang="0">
                <a:pos x="105" y="423"/>
              </a:cxn>
              <a:cxn ang="0">
                <a:pos x="182" y="244"/>
              </a:cxn>
              <a:cxn ang="0">
                <a:pos x="77" y="0"/>
              </a:cxn>
            </a:cxnLst>
            <a:rect l="0" t="0" r="r" b="b"/>
            <a:pathLst>
              <a:path w="182" h="423">
                <a:moveTo>
                  <a:pt x="77" y="0"/>
                </a:moveTo>
                <a:lnTo>
                  <a:pt x="0" y="173"/>
                </a:lnTo>
                <a:lnTo>
                  <a:pt x="105" y="423"/>
                </a:lnTo>
                <a:lnTo>
                  <a:pt x="182" y="244"/>
                </a:lnTo>
                <a:lnTo>
                  <a:pt x="77"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3" name="Freeform 21"/>
          <p:cNvSpPr>
            <a:spLocks/>
          </p:cNvSpPr>
          <p:nvPr/>
        </p:nvSpPr>
        <p:spPr bwMode="auto">
          <a:xfrm>
            <a:off x="1294130" y="0"/>
            <a:ext cx="6350" cy="9525"/>
          </a:xfrm>
          <a:custGeom>
            <a:avLst/>
            <a:gdLst/>
            <a:ahLst/>
            <a:cxnLst>
              <a:cxn ang="0">
                <a:pos x="4" y="0"/>
              </a:cxn>
              <a:cxn ang="0">
                <a:pos x="0" y="0"/>
              </a:cxn>
              <a:cxn ang="0">
                <a:pos x="4" y="6"/>
              </a:cxn>
              <a:cxn ang="0">
                <a:pos x="4" y="0"/>
              </a:cxn>
            </a:cxnLst>
            <a:rect l="0" t="0" r="r" b="b"/>
            <a:pathLst>
              <a:path w="4" h="6">
                <a:moveTo>
                  <a:pt x="4" y="0"/>
                </a:moveTo>
                <a:lnTo>
                  <a:pt x="0" y="0"/>
                </a:lnTo>
                <a:lnTo>
                  <a:pt x="4" y="6"/>
                </a:lnTo>
                <a:lnTo>
                  <a:pt x="4" y="0"/>
                </a:lnTo>
                <a:close/>
              </a:path>
            </a:pathLst>
          </a:custGeom>
          <a:solidFill>
            <a:srgbClr val="ACACAC"/>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4" name="Freeform 22"/>
          <p:cNvSpPr>
            <a:spLocks/>
          </p:cNvSpPr>
          <p:nvPr/>
        </p:nvSpPr>
        <p:spPr bwMode="auto">
          <a:xfrm>
            <a:off x="1294130" y="0"/>
            <a:ext cx="6350" cy="9525"/>
          </a:xfrm>
          <a:custGeom>
            <a:avLst/>
            <a:gdLst/>
            <a:ahLst/>
            <a:cxnLst>
              <a:cxn ang="0">
                <a:pos x="4" y="0"/>
              </a:cxn>
              <a:cxn ang="0">
                <a:pos x="0" y="0"/>
              </a:cxn>
              <a:cxn ang="0">
                <a:pos x="4" y="6"/>
              </a:cxn>
              <a:cxn ang="0">
                <a:pos x="4" y="0"/>
              </a:cxn>
            </a:cxnLst>
            <a:rect l="0" t="0" r="r" b="b"/>
            <a:pathLst>
              <a:path w="4" h="6">
                <a:moveTo>
                  <a:pt x="4" y="0"/>
                </a:moveTo>
                <a:lnTo>
                  <a:pt x="0" y="0"/>
                </a:lnTo>
                <a:lnTo>
                  <a:pt x="4" y="6"/>
                </a:lnTo>
                <a:lnTo>
                  <a:pt x="4"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5" name="Freeform 23"/>
          <p:cNvSpPr>
            <a:spLocks/>
          </p:cNvSpPr>
          <p:nvPr/>
        </p:nvSpPr>
        <p:spPr bwMode="auto">
          <a:xfrm>
            <a:off x="707548" y="0"/>
            <a:ext cx="482600" cy="842963"/>
          </a:xfrm>
          <a:custGeom>
            <a:avLst/>
            <a:gdLst/>
            <a:ahLst/>
            <a:cxnLst>
              <a:cxn ang="0">
                <a:pos x="227" y="0"/>
              </a:cxn>
              <a:cxn ang="0">
                <a:pos x="227" y="0"/>
              </a:cxn>
              <a:cxn ang="0">
                <a:pos x="0" y="531"/>
              </a:cxn>
              <a:cxn ang="0">
                <a:pos x="150" y="531"/>
              </a:cxn>
              <a:cxn ang="0">
                <a:pos x="304" y="179"/>
              </a:cxn>
              <a:cxn ang="0">
                <a:pos x="227" y="0"/>
              </a:cxn>
            </a:cxnLst>
            <a:rect l="0" t="0" r="r" b="b"/>
            <a:pathLst>
              <a:path w="304" h="531">
                <a:moveTo>
                  <a:pt x="227" y="0"/>
                </a:moveTo>
                <a:lnTo>
                  <a:pt x="227" y="0"/>
                </a:lnTo>
                <a:lnTo>
                  <a:pt x="0" y="531"/>
                </a:lnTo>
                <a:lnTo>
                  <a:pt x="150" y="531"/>
                </a:lnTo>
                <a:lnTo>
                  <a:pt x="304" y="179"/>
                </a:lnTo>
                <a:lnTo>
                  <a:pt x="227" y="0"/>
                </a:lnTo>
                <a:close/>
              </a:path>
            </a:pathLst>
          </a:custGeom>
          <a:solidFill>
            <a:srgbClr val="ACACAC"/>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6" name="Freeform 24"/>
          <p:cNvSpPr>
            <a:spLocks/>
          </p:cNvSpPr>
          <p:nvPr/>
        </p:nvSpPr>
        <p:spPr bwMode="auto">
          <a:xfrm>
            <a:off x="695643" y="0"/>
            <a:ext cx="482600" cy="842963"/>
          </a:xfrm>
          <a:custGeom>
            <a:avLst/>
            <a:gdLst/>
            <a:ahLst/>
            <a:cxnLst>
              <a:cxn ang="0">
                <a:pos x="227" y="0"/>
              </a:cxn>
              <a:cxn ang="0">
                <a:pos x="227" y="0"/>
              </a:cxn>
              <a:cxn ang="0">
                <a:pos x="0" y="531"/>
              </a:cxn>
              <a:cxn ang="0">
                <a:pos x="150" y="531"/>
              </a:cxn>
              <a:cxn ang="0">
                <a:pos x="304" y="179"/>
              </a:cxn>
              <a:cxn ang="0">
                <a:pos x="227" y="0"/>
              </a:cxn>
            </a:cxnLst>
            <a:rect l="0" t="0" r="r" b="b"/>
            <a:pathLst>
              <a:path w="304" h="531">
                <a:moveTo>
                  <a:pt x="227" y="0"/>
                </a:moveTo>
                <a:lnTo>
                  <a:pt x="227" y="0"/>
                </a:lnTo>
                <a:lnTo>
                  <a:pt x="0" y="531"/>
                </a:lnTo>
                <a:lnTo>
                  <a:pt x="150" y="531"/>
                </a:lnTo>
                <a:lnTo>
                  <a:pt x="304" y="179"/>
                </a:lnTo>
                <a:lnTo>
                  <a:pt x="227"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7" name="Freeform 25"/>
          <p:cNvSpPr>
            <a:spLocks/>
          </p:cNvSpPr>
          <p:nvPr/>
        </p:nvSpPr>
        <p:spPr bwMode="auto">
          <a:xfrm>
            <a:off x="1065529" y="0"/>
            <a:ext cx="244475" cy="284163"/>
          </a:xfrm>
          <a:custGeom>
            <a:avLst/>
            <a:gdLst/>
            <a:ahLst/>
            <a:cxnLst>
              <a:cxn ang="0">
                <a:pos x="150" y="0"/>
              </a:cxn>
              <a:cxn ang="0">
                <a:pos x="0" y="0"/>
              </a:cxn>
              <a:cxn ang="0">
                <a:pos x="77" y="179"/>
              </a:cxn>
              <a:cxn ang="0">
                <a:pos x="154" y="6"/>
              </a:cxn>
              <a:cxn ang="0">
                <a:pos x="150" y="0"/>
              </a:cxn>
            </a:cxnLst>
            <a:rect l="0" t="0" r="r" b="b"/>
            <a:pathLst>
              <a:path w="154" h="179">
                <a:moveTo>
                  <a:pt x="150" y="0"/>
                </a:moveTo>
                <a:lnTo>
                  <a:pt x="0" y="0"/>
                </a:lnTo>
                <a:lnTo>
                  <a:pt x="77" y="179"/>
                </a:lnTo>
                <a:lnTo>
                  <a:pt x="154" y="6"/>
                </a:lnTo>
                <a:lnTo>
                  <a:pt x="150" y="0"/>
                </a:lnTo>
                <a:close/>
              </a:path>
            </a:pathLst>
          </a:custGeom>
          <a:solidFill>
            <a:srgbClr val="90909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8" name="Freeform 26"/>
          <p:cNvSpPr>
            <a:spLocks/>
          </p:cNvSpPr>
          <p:nvPr/>
        </p:nvSpPr>
        <p:spPr bwMode="auto">
          <a:xfrm>
            <a:off x="1056005" y="0"/>
            <a:ext cx="244475" cy="284163"/>
          </a:xfrm>
          <a:custGeom>
            <a:avLst/>
            <a:gdLst/>
            <a:ahLst/>
            <a:cxnLst>
              <a:cxn ang="0">
                <a:pos x="150" y="0"/>
              </a:cxn>
              <a:cxn ang="0">
                <a:pos x="0" y="0"/>
              </a:cxn>
              <a:cxn ang="0">
                <a:pos x="77" y="179"/>
              </a:cxn>
              <a:cxn ang="0">
                <a:pos x="154" y="6"/>
              </a:cxn>
              <a:cxn ang="0">
                <a:pos x="150" y="0"/>
              </a:cxn>
            </a:cxnLst>
            <a:rect l="0" t="0" r="r" b="b"/>
            <a:pathLst>
              <a:path w="154" h="179">
                <a:moveTo>
                  <a:pt x="150" y="0"/>
                </a:moveTo>
                <a:lnTo>
                  <a:pt x="0" y="0"/>
                </a:lnTo>
                <a:lnTo>
                  <a:pt x="77" y="179"/>
                </a:lnTo>
                <a:lnTo>
                  <a:pt x="154" y="6"/>
                </a:lnTo>
                <a:lnTo>
                  <a:pt x="150"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9" name="Rectangle 27"/>
          <p:cNvSpPr>
            <a:spLocks noChangeArrowheads="1"/>
          </p:cNvSpPr>
          <p:nvPr/>
        </p:nvSpPr>
        <p:spPr bwMode="auto">
          <a:xfrm>
            <a:off x="1056005" y="0"/>
            <a:ext cx="1588" cy="1588"/>
          </a:xfrm>
          <a:prstGeom prst="rect">
            <a:avLst/>
          </a:prstGeom>
          <a:solidFill>
            <a:srgbClr val="ACACAC"/>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200" name="Freeform 28"/>
          <p:cNvSpPr>
            <a:spLocks/>
          </p:cNvSpPr>
          <p:nvPr/>
        </p:nvSpPr>
        <p:spPr bwMode="auto">
          <a:xfrm>
            <a:off x="1056005" y="0"/>
            <a:ext cx="1588" cy="1588"/>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7" name="Freeform 45"/>
          <p:cNvSpPr>
            <a:spLocks noChangeAspect="1"/>
          </p:cNvSpPr>
          <p:nvPr/>
        </p:nvSpPr>
        <p:spPr bwMode="auto">
          <a:xfrm>
            <a:off x="1522729" y="0"/>
            <a:ext cx="7626008" cy="842400"/>
          </a:xfrm>
          <a:custGeom>
            <a:avLst/>
            <a:gdLst/>
            <a:ahLst/>
            <a:cxnLst>
              <a:cxn ang="0">
                <a:pos x="0" y="85"/>
              </a:cxn>
              <a:cxn ang="0">
                <a:pos x="81" y="265"/>
              </a:cxn>
              <a:cxn ang="0">
                <a:pos x="2399" y="265"/>
              </a:cxn>
              <a:cxn ang="0">
                <a:pos x="2399" y="0"/>
              </a:cxn>
              <a:cxn ang="0">
                <a:pos x="37" y="0"/>
              </a:cxn>
              <a:cxn ang="0">
                <a:pos x="0" y="85"/>
              </a:cxn>
            </a:cxnLst>
            <a:rect l="0" t="0" r="r" b="b"/>
            <a:pathLst>
              <a:path w="2399" h="265">
                <a:moveTo>
                  <a:pt x="0" y="85"/>
                </a:moveTo>
                <a:cubicBezTo>
                  <a:pt x="27" y="145"/>
                  <a:pt x="54" y="205"/>
                  <a:pt x="81" y="265"/>
                </a:cubicBezTo>
                <a:cubicBezTo>
                  <a:pt x="2399" y="265"/>
                  <a:pt x="2399" y="265"/>
                  <a:pt x="2399" y="265"/>
                </a:cubicBezTo>
                <a:cubicBezTo>
                  <a:pt x="2399" y="0"/>
                  <a:pt x="2399" y="0"/>
                  <a:pt x="2399" y="0"/>
                </a:cubicBezTo>
                <a:cubicBezTo>
                  <a:pt x="37" y="0"/>
                  <a:pt x="37" y="0"/>
                  <a:pt x="37" y="0"/>
                </a:cubicBezTo>
                <a:cubicBezTo>
                  <a:pt x="25" y="28"/>
                  <a:pt x="12" y="57"/>
                  <a:pt x="0" y="85"/>
                </a:cubicBezTo>
                <a:close/>
              </a:path>
            </a:pathLst>
          </a:custGeom>
          <a:solidFill>
            <a:srgbClr val="C1C0C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pic>
        <p:nvPicPr>
          <p:cNvPr id="28" name="Picture 27" descr="NOMURA_A4_PMS_1797.emf"/>
          <p:cNvPicPr>
            <a:picLocks noChangeAspect="1"/>
          </p:cNvPicPr>
          <p:nvPr/>
        </p:nvPicPr>
        <p:blipFill>
          <a:blip r:embed="rId39" cstate="print"/>
          <a:stretch>
            <a:fillRect/>
          </a:stretch>
        </p:blipFill>
        <p:spPr bwMode="white">
          <a:xfrm>
            <a:off x="7599212" y="306904"/>
            <a:ext cx="1260000" cy="222805"/>
          </a:xfrm>
          <a:prstGeom prst="rect">
            <a:avLst/>
          </a:prstGeom>
        </p:spPr>
      </p:pic>
      <p:sp>
        <p:nvSpPr>
          <p:cNvPr id="29" name="Freeform 7"/>
          <p:cNvSpPr>
            <a:spLocks/>
          </p:cNvSpPr>
          <p:nvPr/>
        </p:nvSpPr>
        <p:spPr bwMode="auto">
          <a:xfrm>
            <a:off x="1349692" y="396875"/>
            <a:ext cx="325438" cy="446088"/>
          </a:xfrm>
          <a:custGeom>
            <a:avLst/>
            <a:gdLst/>
            <a:ahLst/>
            <a:cxnLst>
              <a:cxn ang="0">
                <a:pos x="77" y="0"/>
              </a:cxn>
              <a:cxn ang="0">
                <a:pos x="0" y="179"/>
              </a:cxn>
              <a:cxn ang="0">
                <a:pos x="48" y="281"/>
              </a:cxn>
              <a:cxn ang="0">
                <a:pos x="205" y="281"/>
              </a:cxn>
              <a:cxn ang="0">
                <a:pos x="77" y="0"/>
              </a:cxn>
            </a:cxnLst>
            <a:rect l="0" t="0" r="r" b="b"/>
            <a:pathLst>
              <a:path w="205" h="281">
                <a:moveTo>
                  <a:pt x="77" y="0"/>
                </a:moveTo>
                <a:lnTo>
                  <a:pt x="0" y="179"/>
                </a:lnTo>
                <a:lnTo>
                  <a:pt x="48" y="281"/>
                </a:lnTo>
                <a:lnTo>
                  <a:pt x="205" y="281"/>
                </a:lnTo>
                <a:lnTo>
                  <a:pt x="77" y="0"/>
                </a:lnTo>
                <a:close/>
              </a:path>
            </a:pathLst>
          </a:custGeom>
          <a:solidFill>
            <a:srgbClr val="D5D5D5"/>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8"/>
          <p:cNvSpPr>
            <a:spLocks/>
          </p:cNvSpPr>
          <p:nvPr/>
        </p:nvSpPr>
        <p:spPr bwMode="auto">
          <a:xfrm>
            <a:off x="1344930" y="396875"/>
            <a:ext cx="325438" cy="446088"/>
          </a:xfrm>
          <a:custGeom>
            <a:avLst/>
            <a:gdLst/>
            <a:ahLst/>
            <a:cxnLst>
              <a:cxn ang="0">
                <a:pos x="77" y="0"/>
              </a:cxn>
              <a:cxn ang="0">
                <a:pos x="0" y="179"/>
              </a:cxn>
              <a:cxn ang="0">
                <a:pos x="48" y="281"/>
              </a:cxn>
              <a:cxn ang="0">
                <a:pos x="205" y="281"/>
              </a:cxn>
              <a:cxn ang="0">
                <a:pos x="77" y="0"/>
              </a:cxn>
            </a:cxnLst>
            <a:rect l="0" t="0" r="r" b="b"/>
            <a:pathLst>
              <a:path w="205" h="281">
                <a:moveTo>
                  <a:pt x="77" y="0"/>
                </a:moveTo>
                <a:lnTo>
                  <a:pt x="0" y="179"/>
                </a:lnTo>
                <a:lnTo>
                  <a:pt x="48" y="281"/>
                </a:lnTo>
                <a:lnTo>
                  <a:pt x="205" y="281"/>
                </a:lnTo>
                <a:lnTo>
                  <a:pt x="77"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1" name="Freeform 9"/>
          <p:cNvSpPr>
            <a:spLocks/>
          </p:cNvSpPr>
          <p:nvPr/>
        </p:nvSpPr>
        <p:spPr bwMode="auto">
          <a:xfrm>
            <a:off x="1305242" y="0"/>
            <a:ext cx="222250" cy="396875"/>
          </a:xfrm>
          <a:custGeom>
            <a:avLst/>
            <a:gdLst/>
            <a:ahLst/>
            <a:cxnLst>
              <a:cxn ang="0">
                <a:pos x="67" y="0"/>
              </a:cxn>
              <a:cxn ang="0">
                <a:pos x="0" y="0"/>
              </a:cxn>
              <a:cxn ang="0">
                <a:pos x="0" y="6"/>
              </a:cxn>
              <a:cxn ang="0">
                <a:pos x="105" y="250"/>
              </a:cxn>
              <a:cxn ang="0">
                <a:pos x="140" y="170"/>
              </a:cxn>
              <a:cxn ang="0">
                <a:pos x="67" y="0"/>
              </a:cxn>
            </a:cxnLst>
            <a:rect l="0" t="0" r="r" b="b"/>
            <a:pathLst>
              <a:path w="140" h="250">
                <a:moveTo>
                  <a:pt x="67" y="0"/>
                </a:moveTo>
                <a:lnTo>
                  <a:pt x="0" y="0"/>
                </a:lnTo>
                <a:lnTo>
                  <a:pt x="0" y="6"/>
                </a:lnTo>
                <a:lnTo>
                  <a:pt x="105" y="250"/>
                </a:lnTo>
                <a:lnTo>
                  <a:pt x="140" y="170"/>
                </a:lnTo>
                <a:lnTo>
                  <a:pt x="67" y="0"/>
                </a:lnTo>
                <a:close/>
              </a:path>
            </a:pathLst>
          </a:custGeom>
          <a:solidFill>
            <a:srgbClr val="CECECE"/>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10"/>
          <p:cNvSpPr>
            <a:spLocks/>
          </p:cNvSpPr>
          <p:nvPr/>
        </p:nvSpPr>
        <p:spPr bwMode="auto">
          <a:xfrm>
            <a:off x="1300480" y="0"/>
            <a:ext cx="222250" cy="396875"/>
          </a:xfrm>
          <a:custGeom>
            <a:avLst/>
            <a:gdLst/>
            <a:ahLst/>
            <a:cxnLst>
              <a:cxn ang="0">
                <a:pos x="67" y="0"/>
              </a:cxn>
              <a:cxn ang="0">
                <a:pos x="0" y="0"/>
              </a:cxn>
              <a:cxn ang="0">
                <a:pos x="0" y="6"/>
              </a:cxn>
              <a:cxn ang="0">
                <a:pos x="105" y="250"/>
              </a:cxn>
              <a:cxn ang="0">
                <a:pos x="140" y="170"/>
              </a:cxn>
              <a:cxn ang="0">
                <a:pos x="67" y="0"/>
              </a:cxn>
            </a:cxnLst>
            <a:rect l="0" t="0" r="r" b="b"/>
            <a:pathLst>
              <a:path w="140" h="250">
                <a:moveTo>
                  <a:pt x="67" y="0"/>
                </a:moveTo>
                <a:lnTo>
                  <a:pt x="0" y="0"/>
                </a:lnTo>
                <a:lnTo>
                  <a:pt x="0" y="6"/>
                </a:lnTo>
                <a:lnTo>
                  <a:pt x="105" y="250"/>
                </a:lnTo>
                <a:lnTo>
                  <a:pt x="140" y="170"/>
                </a:lnTo>
                <a:lnTo>
                  <a:pt x="67"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3" name="Freeform 11"/>
          <p:cNvSpPr>
            <a:spLocks/>
          </p:cNvSpPr>
          <p:nvPr/>
        </p:nvSpPr>
        <p:spPr bwMode="auto">
          <a:xfrm>
            <a:off x="943292" y="284163"/>
            <a:ext cx="411163" cy="558800"/>
          </a:xfrm>
          <a:custGeom>
            <a:avLst/>
            <a:gdLst/>
            <a:ahLst/>
            <a:cxnLst>
              <a:cxn ang="0">
                <a:pos x="154" y="0"/>
              </a:cxn>
              <a:cxn ang="0">
                <a:pos x="0" y="352"/>
              </a:cxn>
              <a:cxn ang="0">
                <a:pos x="215" y="352"/>
              </a:cxn>
              <a:cxn ang="0">
                <a:pos x="259" y="250"/>
              </a:cxn>
              <a:cxn ang="0">
                <a:pos x="154" y="0"/>
              </a:cxn>
            </a:cxnLst>
            <a:rect l="0" t="0" r="r" b="b"/>
            <a:pathLst>
              <a:path w="259" h="352">
                <a:moveTo>
                  <a:pt x="154" y="0"/>
                </a:moveTo>
                <a:lnTo>
                  <a:pt x="0" y="352"/>
                </a:lnTo>
                <a:lnTo>
                  <a:pt x="215" y="352"/>
                </a:lnTo>
                <a:lnTo>
                  <a:pt x="259" y="250"/>
                </a:lnTo>
                <a:lnTo>
                  <a:pt x="154" y="0"/>
                </a:lnTo>
                <a:close/>
              </a:path>
            </a:pathLst>
          </a:custGeom>
          <a:solidFill>
            <a:srgbClr val="CECECE"/>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4" name="Freeform 12"/>
          <p:cNvSpPr>
            <a:spLocks/>
          </p:cNvSpPr>
          <p:nvPr/>
        </p:nvSpPr>
        <p:spPr bwMode="auto">
          <a:xfrm>
            <a:off x="933768" y="284163"/>
            <a:ext cx="411163" cy="558800"/>
          </a:xfrm>
          <a:custGeom>
            <a:avLst/>
            <a:gdLst/>
            <a:ahLst/>
            <a:cxnLst>
              <a:cxn ang="0">
                <a:pos x="154" y="0"/>
              </a:cxn>
              <a:cxn ang="0">
                <a:pos x="0" y="352"/>
              </a:cxn>
              <a:cxn ang="0">
                <a:pos x="215" y="352"/>
              </a:cxn>
              <a:cxn ang="0">
                <a:pos x="259" y="250"/>
              </a:cxn>
              <a:cxn ang="0">
                <a:pos x="154" y="0"/>
              </a:cxn>
            </a:cxnLst>
            <a:rect l="0" t="0" r="r" b="b"/>
            <a:pathLst>
              <a:path w="259" h="352">
                <a:moveTo>
                  <a:pt x="154" y="0"/>
                </a:moveTo>
                <a:lnTo>
                  <a:pt x="0" y="352"/>
                </a:lnTo>
                <a:lnTo>
                  <a:pt x="215" y="352"/>
                </a:lnTo>
                <a:lnTo>
                  <a:pt x="259" y="250"/>
                </a:lnTo>
                <a:lnTo>
                  <a:pt x="154"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13"/>
          <p:cNvSpPr>
            <a:spLocks/>
          </p:cNvSpPr>
          <p:nvPr/>
        </p:nvSpPr>
        <p:spPr bwMode="auto">
          <a:xfrm>
            <a:off x="273366" y="0"/>
            <a:ext cx="796925" cy="842963"/>
          </a:xfrm>
          <a:custGeom>
            <a:avLst/>
            <a:gdLst/>
            <a:ahLst/>
            <a:cxnLst>
              <a:cxn ang="0">
                <a:pos x="502" y="0"/>
              </a:cxn>
              <a:cxn ang="0">
                <a:pos x="224" y="0"/>
              </a:cxn>
              <a:cxn ang="0">
                <a:pos x="0" y="531"/>
              </a:cxn>
              <a:cxn ang="0">
                <a:pos x="275" y="531"/>
              </a:cxn>
              <a:cxn ang="0">
                <a:pos x="502" y="0"/>
              </a:cxn>
            </a:cxnLst>
            <a:rect l="0" t="0" r="r" b="b"/>
            <a:pathLst>
              <a:path w="502" h="531">
                <a:moveTo>
                  <a:pt x="502" y="0"/>
                </a:moveTo>
                <a:lnTo>
                  <a:pt x="224" y="0"/>
                </a:lnTo>
                <a:lnTo>
                  <a:pt x="0" y="531"/>
                </a:lnTo>
                <a:lnTo>
                  <a:pt x="275" y="531"/>
                </a:lnTo>
                <a:lnTo>
                  <a:pt x="502" y="0"/>
                </a:lnTo>
                <a:close/>
              </a:path>
            </a:pathLst>
          </a:custGeom>
          <a:solidFill>
            <a:srgbClr val="CECECE"/>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14"/>
          <p:cNvSpPr>
            <a:spLocks/>
          </p:cNvSpPr>
          <p:nvPr/>
        </p:nvSpPr>
        <p:spPr bwMode="auto">
          <a:xfrm>
            <a:off x="259080" y="0"/>
            <a:ext cx="796925" cy="842963"/>
          </a:xfrm>
          <a:custGeom>
            <a:avLst/>
            <a:gdLst/>
            <a:ahLst/>
            <a:cxnLst>
              <a:cxn ang="0">
                <a:pos x="502" y="0"/>
              </a:cxn>
              <a:cxn ang="0">
                <a:pos x="224" y="0"/>
              </a:cxn>
              <a:cxn ang="0">
                <a:pos x="0" y="531"/>
              </a:cxn>
              <a:cxn ang="0">
                <a:pos x="275" y="531"/>
              </a:cxn>
              <a:cxn ang="0">
                <a:pos x="502" y="0"/>
              </a:cxn>
            </a:cxnLst>
            <a:rect l="0" t="0" r="r" b="b"/>
            <a:pathLst>
              <a:path w="502" h="531">
                <a:moveTo>
                  <a:pt x="502" y="0"/>
                </a:moveTo>
                <a:lnTo>
                  <a:pt x="224" y="0"/>
                </a:lnTo>
                <a:lnTo>
                  <a:pt x="0" y="531"/>
                </a:lnTo>
                <a:lnTo>
                  <a:pt x="275" y="531"/>
                </a:lnTo>
                <a:lnTo>
                  <a:pt x="502"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15"/>
          <p:cNvSpPr>
            <a:spLocks/>
          </p:cNvSpPr>
          <p:nvPr/>
        </p:nvSpPr>
        <p:spPr bwMode="auto">
          <a:xfrm>
            <a:off x="1406843" y="0"/>
            <a:ext cx="233363" cy="269875"/>
          </a:xfrm>
          <a:custGeom>
            <a:avLst/>
            <a:gdLst/>
            <a:ahLst/>
            <a:cxnLst>
              <a:cxn ang="0">
                <a:pos x="0" y="0"/>
              </a:cxn>
              <a:cxn ang="0">
                <a:pos x="73" y="170"/>
              </a:cxn>
              <a:cxn ang="0">
                <a:pos x="147" y="0"/>
              </a:cxn>
              <a:cxn ang="0">
                <a:pos x="0" y="0"/>
              </a:cxn>
            </a:cxnLst>
            <a:rect l="0" t="0" r="r" b="b"/>
            <a:pathLst>
              <a:path w="147" h="170">
                <a:moveTo>
                  <a:pt x="0" y="0"/>
                </a:moveTo>
                <a:lnTo>
                  <a:pt x="73" y="170"/>
                </a:lnTo>
                <a:lnTo>
                  <a:pt x="147" y="0"/>
                </a:lnTo>
                <a:lnTo>
                  <a:pt x="0" y="0"/>
                </a:lnTo>
                <a:close/>
              </a:path>
            </a:pathLst>
          </a:custGeom>
          <a:solidFill>
            <a:srgbClr val="C0C0C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8" name="Freeform 16"/>
          <p:cNvSpPr>
            <a:spLocks/>
          </p:cNvSpPr>
          <p:nvPr/>
        </p:nvSpPr>
        <p:spPr bwMode="auto">
          <a:xfrm>
            <a:off x="1406843" y="0"/>
            <a:ext cx="233363" cy="269875"/>
          </a:xfrm>
          <a:custGeom>
            <a:avLst/>
            <a:gdLst/>
            <a:ahLst/>
            <a:cxnLst>
              <a:cxn ang="0">
                <a:pos x="0" y="0"/>
              </a:cxn>
              <a:cxn ang="0">
                <a:pos x="73" y="170"/>
              </a:cxn>
              <a:cxn ang="0">
                <a:pos x="147" y="0"/>
              </a:cxn>
              <a:cxn ang="0">
                <a:pos x="0" y="0"/>
              </a:cxn>
            </a:cxnLst>
            <a:rect l="0" t="0" r="r" b="b"/>
            <a:pathLst>
              <a:path w="147" h="170">
                <a:moveTo>
                  <a:pt x="0" y="0"/>
                </a:moveTo>
                <a:lnTo>
                  <a:pt x="73" y="170"/>
                </a:lnTo>
                <a:lnTo>
                  <a:pt x="147" y="0"/>
                </a:lnTo>
                <a:lnTo>
                  <a:pt x="0"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9" name="Freeform 17"/>
          <p:cNvSpPr>
            <a:spLocks/>
          </p:cNvSpPr>
          <p:nvPr/>
        </p:nvSpPr>
        <p:spPr bwMode="auto">
          <a:xfrm>
            <a:off x="1409224" y="0"/>
            <a:ext cx="233363" cy="269875"/>
          </a:xfrm>
          <a:custGeom>
            <a:avLst/>
            <a:gdLst/>
            <a:ahLst/>
            <a:cxnLst>
              <a:cxn ang="0">
                <a:pos x="147" y="0"/>
              </a:cxn>
              <a:cxn ang="0">
                <a:pos x="0" y="0"/>
              </a:cxn>
              <a:cxn ang="0">
                <a:pos x="73" y="170"/>
              </a:cxn>
              <a:cxn ang="0">
                <a:pos x="147" y="0"/>
              </a:cxn>
            </a:cxnLst>
            <a:rect l="0" t="0" r="r" b="b"/>
            <a:pathLst>
              <a:path w="147" h="170">
                <a:moveTo>
                  <a:pt x="147" y="0"/>
                </a:moveTo>
                <a:lnTo>
                  <a:pt x="0" y="0"/>
                </a:lnTo>
                <a:lnTo>
                  <a:pt x="73" y="170"/>
                </a:lnTo>
                <a:lnTo>
                  <a:pt x="147" y="0"/>
                </a:lnTo>
                <a:close/>
              </a:path>
            </a:pathLst>
          </a:custGeom>
          <a:solidFill>
            <a:srgbClr val="9B9B9B"/>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0" name="Freeform 18"/>
          <p:cNvSpPr>
            <a:spLocks/>
          </p:cNvSpPr>
          <p:nvPr/>
        </p:nvSpPr>
        <p:spPr bwMode="auto">
          <a:xfrm>
            <a:off x="1406843" y="0"/>
            <a:ext cx="233363" cy="269875"/>
          </a:xfrm>
          <a:custGeom>
            <a:avLst/>
            <a:gdLst/>
            <a:ahLst/>
            <a:cxnLst>
              <a:cxn ang="0">
                <a:pos x="147" y="0"/>
              </a:cxn>
              <a:cxn ang="0">
                <a:pos x="0" y="0"/>
              </a:cxn>
              <a:cxn ang="0">
                <a:pos x="73" y="170"/>
              </a:cxn>
              <a:cxn ang="0">
                <a:pos x="147" y="0"/>
              </a:cxn>
            </a:cxnLst>
            <a:rect l="0" t="0" r="r" b="b"/>
            <a:pathLst>
              <a:path w="147" h="170">
                <a:moveTo>
                  <a:pt x="147" y="0"/>
                </a:moveTo>
                <a:lnTo>
                  <a:pt x="0" y="0"/>
                </a:lnTo>
                <a:lnTo>
                  <a:pt x="73" y="170"/>
                </a:lnTo>
                <a:lnTo>
                  <a:pt x="147"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19"/>
          <p:cNvSpPr>
            <a:spLocks/>
          </p:cNvSpPr>
          <p:nvPr/>
        </p:nvSpPr>
        <p:spPr bwMode="auto">
          <a:xfrm>
            <a:off x="1185386" y="9525"/>
            <a:ext cx="288925" cy="671513"/>
          </a:xfrm>
          <a:custGeom>
            <a:avLst/>
            <a:gdLst/>
            <a:ahLst/>
            <a:cxnLst>
              <a:cxn ang="0">
                <a:pos x="77" y="0"/>
              </a:cxn>
              <a:cxn ang="0">
                <a:pos x="0" y="173"/>
              </a:cxn>
              <a:cxn ang="0">
                <a:pos x="105" y="423"/>
              </a:cxn>
              <a:cxn ang="0">
                <a:pos x="182" y="244"/>
              </a:cxn>
              <a:cxn ang="0">
                <a:pos x="77" y="0"/>
              </a:cxn>
            </a:cxnLst>
            <a:rect l="0" t="0" r="r" b="b"/>
            <a:pathLst>
              <a:path w="182" h="423">
                <a:moveTo>
                  <a:pt x="77" y="0"/>
                </a:moveTo>
                <a:lnTo>
                  <a:pt x="0" y="173"/>
                </a:lnTo>
                <a:lnTo>
                  <a:pt x="105" y="423"/>
                </a:lnTo>
                <a:lnTo>
                  <a:pt x="182" y="244"/>
                </a:lnTo>
                <a:lnTo>
                  <a:pt x="77" y="0"/>
                </a:lnTo>
                <a:close/>
              </a:path>
            </a:pathLst>
          </a:custGeom>
          <a:solidFill>
            <a:srgbClr val="ACACAC"/>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20"/>
          <p:cNvSpPr>
            <a:spLocks/>
          </p:cNvSpPr>
          <p:nvPr/>
        </p:nvSpPr>
        <p:spPr bwMode="auto">
          <a:xfrm>
            <a:off x="1178243" y="9525"/>
            <a:ext cx="288925" cy="671513"/>
          </a:xfrm>
          <a:custGeom>
            <a:avLst/>
            <a:gdLst/>
            <a:ahLst/>
            <a:cxnLst>
              <a:cxn ang="0">
                <a:pos x="77" y="0"/>
              </a:cxn>
              <a:cxn ang="0">
                <a:pos x="0" y="173"/>
              </a:cxn>
              <a:cxn ang="0">
                <a:pos x="105" y="423"/>
              </a:cxn>
              <a:cxn ang="0">
                <a:pos x="182" y="244"/>
              </a:cxn>
              <a:cxn ang="0">
                <a:pos x="77" y="0"/>
              </a:cxn>
            </a:cxnLst>
            <a:rect l="0" t="0" r="r" b="b"/>
            <a:pathLst>
              <a:path w="182" h="423">
                <a:moveTo>
                  <a:pt x="77" y="0"/>
                </a:moveTo>
                <a:lnTo>
                  <a:pt x="0" y="173"/>
                </a:lnTo>
                <a:lnTo>
                  <a:pt x="105" y="423"/>
                </a:lnTo>
                <a:lnTo>
                  <a:pt x="182" y="244"/>
                </a:lnTo>
                <a:lnTo>
                  <a:pt x="77"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21"/>
          <p:cNvSpPr>
            <a:spLocks/>
          </p:cNvSpPr>
          <p:nvPr/>
        </p:nvSpPr>
        <p:spPr bwMode="auto">
          <a:xfrm>
            <a:off x="1294130" y="0"/>
            <a:ext cx="6350" cy="9525"/>
          </a:xfrm>
          <a:custGeom>
            <a:avLst/>
            <a:gdLst/>
            <a:ahLst/>
            <a:cxnLst>
              <a:cxn ang="0">
                <a:pos x="4" y="0"/>
              </a:cxn>
              <a:cxn ang="0">
                <a:pos x="0" y="0"/>
              </a:cxn>
              <a:cxn ang="0">
                <a:pos x="4" y="6"/>
              </a:cxn>
              <a:cxn ang="0">
                <a:pos x="4" y="0"/>
              </a:cxn>
            </a:cxnLst>
            <a:rect l="0" t="0" r="r" b="b"/>
            <a:pathLst>
              <a:path w="4" h="6">
                <a:moveTo>
                  <a:pt x="4" y="0"/>
                </a:moveTo>
                <a:lnTo>
                  <a:pt x="0" y="0"/>
                </a:lnTo>
                <a:lnTo>
                  <a:pt x="4" y="6"/>
                </a:lnTo>
                <a:lnTo>
                  <a:pt x="4" y="0"/>
                </a:lnTo>
                <a:close/>
              </a:path>
            </a:pathLst>
          </a:custGeom>
          <a:solidFill>
            <a:srgbClr val="ACACAC"/>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4" name="Freeform 22"/>
          <p:cNvSpPr>
            <a:spLocks/>
          </p:cNvSpPr>
          <p:nvPr/>
        </p:nvSpPr>
        <p:spPr bwMode="auto">
          <a:xfrm>
            <a:off x="1294130" y="0"/>
            <a:ext cx="6350" cy="9525"/>
          </a:xfrm>
          <a:custGeom>
            <a:avLst/>
            <a:gdLst/>
            <a:ahLst/>
            <a:cxnLst>
              <a:cxn ang="0">
                <a:pos x="4" y="0"/>
              </a:cxn>
              <a:cxn ang="0">
                <a:pos x="0" y="0"/>
              </a:cxn>
              <a:cxn ang="0">
                <a:pos x="4" y="6"/>
              </a:cxn>
              <a:cxn ang="0">
                <a:pos x="4" y="0"/>
              </a:cxn>
            </a:cxnLst>
            <a:rect l="0" t="0" r="r" b="b"/>
            <a:pathLst>
              <a:path w="4" h="6">
                <a:moveTo>
                  <a:pt x="4" y="0"/>
                </a:moveTo>
                <a:lnTo>
                  <a:pt x="0" y="0"/>
                </a:lnTo>
                <a:lnTo>
                  <a:pt x="4" y="6"/>
                </a:lnTo>
                <a:lnTo>
                  <a:pt x="4"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5" name="Freeform 23"/>
          <p:cNvSpPr>
            <a:spLocks/>
          </p:cNvSpPr>
          <p:nvPr/>
        </p:nvSpPr>
        <p:spPr bwMode="auto">
          <a:xfrm>
            <a:off x="707548" y="0"/>
            <a:ext cx="482600" cy="842963"/>
          </a:xfrm>
          <a:custGeom>
            <a:avLst/>
            <a:gdLst/>
            <a:ahLst/>
            <a:cxnLst>
              <a:cxn ang="0">
                <a:pos x="227" y="0"/>
              </a:cxn>
              <a:cxn ang="0">
                <a:pos x="227" y="0"/>
              </a:cxn>
              <a:cxn ang="0">
                <a:pos x="0" y="531"/>
              </a:cxn>
              <a:cxn ang="0">
                <a:pos x="150" y="531"/>
              </a:cxn>
              <a:cxn ang="0">
                <a:pos x="304" y="179"/>
              </a:cxn>
              <a:cxn ang="0">
                <a:pos x="227" y="0"/>
              </a:cxn>
            </a:cxnLst>
            <a:rect l="0" t="0" r="r" b="b"/>
            <a:pathLst>
              <a:path w="304" h="531">
                <a:moveTo>
                  <a:pt x="227" y="0"/>
                </a:moveTo>
                <a:lnTo>
                  <a:pt x="227" y="0"/>
                </a:lnTo>
                <a:lnTo>
                  <a:pt x="0" y="531"/>
                </a:lnTo>
                <a:lnTo>
                  <a:pt x="150" y="531"/>
                </a:lnTo>
                <a:lnTo>
                  <a:pt x="304" y="179"/>
                </a:lnTo>
                <a:lnTo>
                  <a:pt x="227" y="0"/>
                </a:lnTo>
                <a:close/>
              </a:path>
            </a:pathLst>
          </a:custGeom>
          <a:solidFill>
            <a:srgbClr val="ACACAC"/>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6" name="Freeform 24"/>
          <p:cNvSpPr>
            <a:spLocks/>
          </p:cNvSpPr>
          <p:nvPr/>
        </p:nvSpPr>
        <p:spPr bwMode="auto">
          <a:xfrm>
            <a:off x="695643" y="0"/>
            <a:ext cx="482600" cy="842963"/>
          </a:xfrm>
          <a:custGeom>
            <a:avLst/>
            <a:gdLst/>
            <a:ahLst/>
            <a:cxnLst>
              <a:cxn ang="0">
                <a:pos x="227" y="0"/>
              </a:cxn>
              <a:cxn ang="0">
                <a:pos x="227" y="0"/>
              </a:cxn>
              <a:cxn ang="0">
                <a:pos x="0" y="531"/>
              </a:cxn>
              <a:cxn ang="0">
                <a:pos x="150" y="531"/>
              </a:cxn>
              <a:cxn ang="0">
                <a:pos x="304" y="179"/>
              </a:cxn>
              <a:cxn ang="0">
                <a:pos x="227" y="0"/>
              </a:cxn>
            </a:cxnLst>
            <a:rect l="0" t="0" r="r" b="b"/>
            <a:pathLst>
              <a:path w="304" h="531">
                <a:moveTo>
                  <a:pt x="227" y="0"/>
                </a:moveTo>
                <a:lnTo>
                  <a:pt x="227" y="0"/>
                </a:lnTo>
                <a:lnTo>
                  <a:pt x="0" y="531"/>
                </a:lnTo>
                <a:lnTo>
                  <a:pt x="150" y="531"/>
                </a:lnTo>
                <a:lnTo>
                  <a:pt x="304" y="179"/>
                </a:lnTo>
                <a:lnTo>
                  <a:pt x="227"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7" name="Freeform 25"/>
          <p:cNvSpPr>
            <a:spLocks/>
          </p:cNvSpPr>
          <p:nvPr/>
        </p:nvSpPr>
        <p:spPr bwMode="auto">
          <a:xfrm>
            <a:off x="1065529" y="0"/>
            <a:ext cx="244475" cy="284163"/>
          </a:xfrm>
          <a:custGeom>
            <a:avLst/>
            <a:gdLst/>
            <a:ahLst/>
            <a:cxnLst>
              <a:cxn ang="0">
                <a:pos x="150" y="0"/>
              </a:cxn>
              <a:cxn ang="0">
                <a:pos x="0" y="0"/>
              </a:cxn>
              <a:cxn ang="0">
                <a:pos x="77" y="179"/>
              </a:cxn>
              <a:cxn ang="0">
                <a:pos x="154" y="6"/>
              </a:cxn>
              <a:cxn ang="0">
                <a:pos x="150" y="0"/>
              </a:cxn>
            </a:cxnLst>
            <a:rect l="0" t="0" r="r" b="b"/>
            <a:pathLst>
              <a:path w="154" h="179">
                <a:moveTo>
                  <a:pt x="150" y="0"/>
                </a:moveTo>
                <a:lnTo>
                  <a:pt x="0" y="0"/>
                </a:lnTo>
                <a:lnTo>
                  <a:pt x="77" y="179"/>
                </a:lnTo>
                <a:lnTo>
                  <a:pt x="154" y="6"/>
                </a:lnTo>
                <a:lnTo>
                  <a:pt x="150" y="0"/>
                </a:lnTo>
                <a:close/>
              </a:path>
            </a:pathLst>
          </a:custGeom>
          <a:solidFill>
            <a:srgbClr val="90909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8" name="Freeform 26"/>
          <p:cNvSpPr>
            <a:spLocks/>
          </p:cNvSpPr>
          <p:nvPr/>
        </p:nvSpPr>
        <p:spPr bwMode="auto">
          <a:xfrm>
            <a:off x="1056005" y="0"/>
            <a:ext cx="244475" cy="284163"/>
          </a:xfrm>
          <a:custGeom>
            <a:avLst/>
            <a:gdLst/>
            <a:ahLst/>
            <a:cxnLst>
              <a:cxn ang="0">
                <a:pos x="150" y="0"/>
              </a:cxn>
              <a:cxn ang="0">
                <a:pos x="0" y="0"/>
              </a:cxn>
              <a:cxn ang="0">
                <a:pos x="77" y="179"/>
              </a:cxn>
              <a:cxn ang="0">
                <a:pos x="154" y="6"/>
              </a:cxn>
              <a:cxn ang="0">
                <a:pos x="150" y="0"/>
              </a:cxn>
            </a:cxnLst>
            <a:rect l="0" t="0" r="r" b="b"/>
            <a:pathLst>
              <a:path w="154" h="179">
                <a:moveTo>
                  <a:pt x="150" y="0"/>
                </a:moveTo>
                <a:lnTo>
                  <a:pt x="0" y="0"/>
                </a:lnTo>
                <a:lnTo>
                  <a:pt x="77" y="179"/>
                </a:lnTo>
                <a:lnTo>
                  <a:pt x="154" y="6"/>
                </a:lnTo>
                <a:lnTo>
                  <a:pt x="150"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9" name="Rectangle 27"/>
          <p:cNvSpPr>
            <a:spLocks noChangeArrowheads="1"/>
          </p:cNvSpPr>
          <p:nvPr/>
        </p:nvSpPr>
        <p:spPr bwMode="auto">
          <a:xfrm>
            <a:off x="1056005" y="0"/>
            <a:ext cx="1588" cy="1588"/>
          </a:xfrm>
          <a:prstGeom prst="rect">
            <a:avLst/>
          </a:prstGeom>
          <a:solidFill>
            <a:srgbClr val="ACACAC"/>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50" name="Freeform 28"/>
          <p:cNvSpPr>
            <a:spLocks/>
          </p:cNvSpPr>
          <p:nvPr/>
        </p:nvSpPr>
        <p:spPr bwMode="auto">
          <a:xfrm>
            <a:off x="1056005" y="0"/>
            <a:ext cx="1588" cy="1588"/>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Tree>
  </p:cSld>
  <p:clrMap bg1="lt1" tx1="dk1" bg2="lt2" tx2="dk2" accent1="accent1" accent2="accent2" accent3="accent3" accent4="accent4" accent5="accent5" accent6="accent6" hlink="hlink" folHlink="folHlink"/>
  <p:sldLayoutIdLst>
    <p:sldLayoutId id="2147483765" r:id="rId1"/>
    <p:sldLayoutId id="2147483766" r:id="rId2"/>
    <p:sldLayoutId id="2147483767" r:id="rId3"/>
    <p:sldLayoutId id="2147483768" r:id="rId4"/>
    <p:sldLayoutId id="2147483769" r:id="rId5"/>
    <p:sldLayoutId id="2147483770" r:id="rId6"/>
    <p:sldLayoutId id="2147483771" r:id="rId7"/>
    <p:sldLayoutId id="2147483772" r:id="rId8"/>
    <p:sldLayoutId id="2147483773" r:id="rId9"/>
    <p:sldLayoutId id="2147483774" r:id="rId10"/>
    <p:sldLayoutId id="2147483775" r:id="rId11"/>
    <p:sldLayoutId id="2147483776" r:id="rId12"/>
    <p:sldLayoutId id="2147483777" r:id="rId13"/>
    <p:sldLayoutId id="2147483778" r:id="rId14"/>
    <p:sldLayoutId id="2147483779" r:id="rId15"/>
    <p:sldLayoutId id="2147483780" r:id="rId16"/>
    <p:sldLayoutId id="2147483781" r:id="rId17"/>
    <p:sldLayoutId id="2147483782" r:id="rId18"/>
    <p:sldLayoutId id="2147483783" r:id="rId19"/>
    <p:sldLayoutId id="2147483784" r:id="rId20"/>
    <p:sldLayoutId id="2147483785" r:id="rId21"/>
    <p:sldLayoutId id="2147483786" r:id="rId22"/>
    <p:sldLayoutId id="2147483787" r:id="rId23"/>
    <p:sldLayoutId id="2147483788" r:id="rId24"/>
    <p:sldLayoutId id="2147483789" r:id="rId25"/>
    <p:sldLayoutId id="2147483790" r:id="rId26"/>
    <p:sldLayoutId id="2147483791" r:id="rId27"/>
    <p:sldLayoutId id="2147483792" r:id="rId28"/>
    <p:sldLayoutId id="2147483793" r:id="rId29"/>
    <p:sldLayoutId id="2147483794" r:id="rId30"/>
    <p:sldLayoutId id="2147483795" r:id="rId31"/>
    <p:sldLayoutId id="2147483796" r:id="rId32"/>
    <p:sldLayoutId id="2147483797" r:id="rId33"/>
    <p:sldLayoutId id="2147483798" r:id="rId34"/>
    <p:sldLayoutId id="2147483799" r:id="rId35"/>
    <p:sldLayoutId id="2147483800" r:id="rId36"/>
    <p:sldLayoutId id="2147483801" r:id="rId37"/>
  </p:sldLayoutIdLst>
  <p:hf hdr="0" dt="0"/>
  <p:txStyles>
    <p:titleStyle>
      <a:lvl1pPr algn="l" defTabSz="957263" rtl="0" eaLnBrk="1" fontAlgn="base" hangingPunct="1">
        <a:spcBef>
          <a:spcPct val="0"/>
        </a:spcBef>
        <a:spcAft>
          <a:spcPct val="0"/>
        </a:spcAft>
        <a:defRPr sz="2400" b="1">
          <a:solidFill>
            <a:schemeClr val="tx1"/>
          </a:solidFill>
          <a:latin typeface="+mj-lt"/>
          <a:ea typeface="+mj-ea"/>
          <a:cs typeface="Arial Unicode MS" pitchFamily="34" charset="-128"/>
        </a:defRPr>
      </a:lvl1pPr>
      <a:lvl2pPr algn="l" defTabSz="957263" rtl="0" eaLnBrk="1" fontAlgn="base" hangingPunct="1">
        <a:spcBef>
          <a:spcPct val="0"/>
        </a:spcBef>
        <a:spcAft>
          <a:spcPct val="0"/>
        </a:spcAft>
        <a:defRPr sz="2400" b="1">
          <a:solidFill>
            <a:schemeClr val="tx1"/>
          </a:solidFill>
          <a:latin typeface="Arial" charset="0"/>
          <a:ea typeface="Arial Unicode MS" pitchFamily="34" charset="-128"/>
          <a:cs typeface="Arial Unicode MS" pitchFamily="34" charset="-128"/>
        </a:defRPr>
      </a:lvl2pPr>
      <a:lvl3pPr algn="l" defTabSz="957263" rtl="0" eaLnBrk="1" fontAlgn="base" hangingPunct="1">
        <a:spcBef>
          <a:spcPct val="0"/>
        </a:spcBef>
        <a:spcAft>
          <a:spcPct val="0"/>
        </a:spcAft>
        <a:defRPr sz="2400" b="1">
          <a:solidFill>
            <a:schemeClr val="tx1"/>
          </a:solidFill>
          <a:latin typeface="Arial" charset="0"/>
          <a:ea typeface="Arial Unicode MS" pitchFamily="34" charset="-128"/>
          <a:cs typeface="Arial Unicode MS" pitchFamily="34" charset="-128"/>
        </a:defRPr>
      </a:lvl3pPr>
      <a:lvl4pPr algn="l" defTabSz="957263" rtl="0" eaLnBrk="1" fontAlgn="base" hangingPunct="1">
        <a:spcBef>
          <a:spcPct val="0"/>
        </a:spcBef>
        <a:spcAft>
          <a:spcPct val="0"/>
        </a:spcAft>
        <a:defRPr sz="2400" b="1">
          <a:solidFill>
            <a:schemeClr val="tx1"/>
          </a:solidFill>
          <a:latin typeface="Arial" charset="0"/>
          <a:ea typeface="Arial Unicode MS" pitchFamily="34" charset="-128"/>
          <a:cs typeface="Arial Unicode MS" pitchFamily="34" charset="-128"/>
        </a:defRPr>
      </a:lvl4pPr>
      <a:lvl5pPr algn="l" defTabSz="957263" rtl="0" eaLnBrk="1" fontAlgn="base" hangingPunct="1">
        <a:spcBef>
          <a:spcPct val="0"/>
        </a:spcBef>
        <a:spcAft>
          <a:spcPct val="0"/>
        </a:spcAft>
        <a:defRPr sz="2400" b="1">
          <a:solidFill>
            <a:schemeClr val="tx1"/>
          </a:solidFill>
          <a:latin typeface="Arial" charset="0"/>
          <a:ea typeface="Arial Unicode MS" pitchFamily="34" charset="-128"/>
          <a:cs typeface="Arial Unicode MS" pitchFamily="34" charset="-128"/>
        </a:defRPr>
      </a:lvl5pPr>
      <a:lvl6pPr marL="457200" algn="l" defTabSz="957263" rtl="0" eaLnBrk="1" fontAlgn="base" hangingPunct="1">
        <a:spcBef>
          <a:spcPct val="0"/>
        </a:spcBef>
        <a:spcAft>
          <a:spcPct val="0"/>
        </a:spcAft>
        <a:defRPr sz="2400" b="1">
          <a:solidFill>
            <a:schemeClr val="tx1"/>
          </a:solidFill>
          <a:latin typeface="Arial" charset="0"/>
        </a:defRPr>
      </a:lvl6pPr>
      <a:lvl7pPr marL="914400" algn="l" defTabSz="957263" rtl="0" eaLnBrk="1" fontAlgn="base" hangingPunct="1">
        <a:spcBef>
          <a:spcPct val="0"/>
        </a:spcBef>
        <a:spcAft>
          <a:spcPct val="0"/>
        </a:spcAft>
        <a:defRPr sz="2400" b="1">
          <a:solidFill>
            <a:schemeClr val="tx1"/>
          </a:solidFill>
          <a:latin typeface="Arial" charset="0"/>
        </a:defRPr>
      </a:lvl7pPr>
      <a:lvl8pPr marL="1371600" algn="l" defTabSz="957263" rtl="0" eaLnBrk="1" fontAlgn="base" hangingPunct="1">
        <a:spcBef>
          <a:spcPct val="0"/>
        </a:spcBef>
        <a:spcAft>
          <a:spcPct val="0"/>
        </a:spcAft>
        <a:defRPr sz="2400" b="1">
          <a:solidFill>
            <a:schemeClr val="tx1"/>
          </a:solidFill>
          <a:latin typeface="Arial" charset="0"/>
        </a:defRPr>
      </a:lvl8pPr>
      <a:lvl9pPr marL="1828800" algn="l" defTabSz="957263" rtl="0" eaLnBrk="1" fontAlgn="base" hangingPunct="1">
        <a:spcBef>
          <a:spcPct val="0"/>
        </a:spcBef>
        <a:spcAft>
          <a:spcPct val="0"/>
        </a:spcAft>
        <a:defRPr sz="2400" b="1">
          <a:solidFill>
            <a:schemeClr val="tx1"/>
          </a:solidFill>
          <a:latin typeface="Arial" charset="0"/>
        </a:defRPr>
      </a:lvl9pPr>
    </p:titleStyle>
    <p:bodyStyle>
      <a:lvl1pPr algn="l" defTabSz="957263" rtl="0" eaLnBrk="1" fontAlgn="base" hangingPunct="1">
        <a:spcBef>
          <a:spcPct val="45000"/>
        </a:spcBef>
        <a:spcAft>
          <a:spcPct val="45000"/>
        </a:spcAft>
        <a:buClr>
          <a:srgbClr val="CC3300"/>
        </a:buClr>
        <a:defRPr sz="1200">
          <a:solidFill>
            <a:schemeClr val="tx1"/>
          </a:solidFill>
          <a:latin typeface="+mn-lt"/>
          <a:ea typeface="+mn-ea"/>
          <a:cs typeface="Arial Unicode MS" pitchFamily="34" charset="-128"/>
        </a:defRPr>
      </a:lvl1pPr>
      <a:lvl2pPr marL="244475" indent="-242888" algn="l" defTabSz="957263" rtl="0" eaLnBrk="1" fontAlgn="base" hangingPunct="1">
        <a:spcBef>
          <a:spcPct val="15000"/>
        </a:spcBef>
        <a:spcAft>
          <a:spcPct val="15000"/>
        </a:spcAft>
        <a:buClr>
          <a:schemeClr val="accent1"/>
        </a:buClr>
        <a:buSzPct val="70000"/>
        <a:buFont typeface="Wingdings" pitchFamily="2" charset="2"/>
        <a:buChar char="n"/>
        <a:defRPr sz="1200">
          <a:solidFill>
            <a:schemeClr val="tx1"/>
          </a:solidFill>
          <a:latin typeface="+mn-lt"/>
          <a:ea typeface="Arial Unicode MS" pitchFamily="34" charset="-128"/>
          <a:cs typeface="Arial Unicode MS" pitchFamily="34" charset="-128"/>
        </a:defRPr>
      </a:lvl2pPr>
      <a:lvl3pPr marL="406400" indent="-160338" algn="l" defTabSz="957263" rtl="0" eaLnBrk="1" fontAlgn="base" hangingPunct="1">
        <a:spcBef>
          <a:spcPct val="15000"/>
        </a:spcBef>
        <a:spcAft>
          <a:spcPct val="15000"/>
        </a:spcAft>
        <a:buClr>
          <a:schemeClr val="accent1"/>
        </a:buClr>
        <a:buFont typeface="Symbol" pitchFamily="18" charset="2"/>
        <a:buChar char="-"/>
        <a:defRPr sz="1200">
          <a:solidFill>
            <a:schemeClr val="tx1"/>
          </a:solidFill>
          <a:latin typeface="+mn-lt"/>
          <a:ea typeface="Arial Unicode MS" pitchFamily="34" charset="-128"/>
          <a:cs typeface="Arial Unicode MS" pitchFamily="34" charset="-128"/>
        </a:defRPr>
      </a:lvl3pPr>
      <a:lvl4pPr marL="547688" indent="-139700" algn="l" defTabSz="957263" rtl="0" eaLnBrk="1" fontAlgn="base" hangingPunct="1">
        <a:spcBef>
          <a:spcPct val="15000"/>
        </a:spcBef>
        <a:spcAft>
          <a:spcPct val="15000"/>
        </a:spcAft>
        <a:buClr>
          <a:schemeClr val="accent1"/>
        </a:buClr>
        <a:buFont typeface="Symbol" pitchFamily="18" charset="2"/>
        <a:buChar char="-"/>
        <a:defRPr sz="1200">
          <a:solidFill>
            <a:schemeClr val="tx1"/>
          </a:solidFill>
          <a:latin typeface="+mn-lt"/>
          <a:ea typeface="Arial Unicode MS" pitchFamily="34" charset="-128"/>
          <a:cs typeface="Arial Unicode MS" pitchFamily="34" charset="-128"/>
        </a:defRPr>
      </a:lvl4pPr>
      <a:lvl5pPr marL="731838" indent="-182563" algn="l" defTabSz="957263" rtl="0" eaLnBrk="1" fontAlgn="base" hangingPunct="1">
        <a:spcBef>
          <a:spcPct val="15000"/>
        </a:spcBef>
        <a:spcAft>
          <a:spcPct val="15000"/>
        </a:spcAft>
        <a:buClr>
          <a:schemeClr val="accent1"/>
        </a:buClr>
        <a:buFont typeface="Symbol" pitchFamily="18" charset="2"/>
        <a:buChar char="-"/>
        <a:defRPr sz="1200">
          <a:solidFill>
            <a:schemeClr val="tx1"/>
          </a:solidFill>
          <a:latin typeface="+mn-lt"/>
          <a:ea typeface="Arial Unicode MS" pitchFamily="34" charset="-128"/>
          <a:cs typeface="Arial Unicode MS" pitchFamily="34" charset="-128"/>
        </a:defRPr>
      </a:lvl5pPr>
      <a:lvl6pPr marL="1189038" indent="-182563" algn="l" defTabSz="957263" rtl="0" eaLnBrk="1" fontAlgn="base" hangingPunct="1">
        <a:spcBef>
          <a:spcPct val="15000"/>
        </a:spcBef>
        <a:spcAft>
          <a:spcPct val="15000"/>
        </a:spcAft>
        <a:buClr>
          <a:schemeClr val="accent1"/>
        </a:buClr>
        <a:buFont typeface="Symbol" pitchFamily="18" charset="2"/>
        <a:buChar char="-"/>
        <a:defRPr sz="1200">
          <a:solidFill>
            <a:schemeClr val="tx1"/>
          </a:solidFill>
          <a:latin typeface="+mn-lt"/>
        </a:defRPr>
      </a:lvl6pPr>
      <a:lvl7pPr marL="1646238" indent="-182563" algn="l" defTabSz="957263" rtl="0" eaLnBrk="1" fontAlgn="base" hangingPunct="1">
        <a:spcBef>
          <a:spcPct val="15000"/>
        </a:spcBef>
        <a:spcAft>
          <a:spcPct val="15000"/>
        </a:spcAft>
        <a:buClr>
          <a:schemeClr val="accent1"/>
        </a:buClr>
        <a:buFont typeface="Symbol" pitchFamily="18" charset="2"/>
        <a:buChar char="-"/>
        <a:defRPr sz="1200">
          <a:solidFill>
            <a:schemeClr val="tx1"/>
          </a:solidFill>
          <a:latin typeface="+mn-lt"/>
        </a:defRPr>
      </a:lvl7pPr>
      <a:lvl8pPr marL="2103438" indent="-182563" algn="l" defTabSz="957263" rtl="0" eaLnBrk="1" fontAlgn="base" hangingPunct="1">
        <a:spcBef>
          <a:spcPct val="15000"/>
        </a:spcBef>
        <a:spcAft>
          <a:spcPct val="15000"/>
        </a:spcAft>
        <a:buClr>
          <a:schemeClr val="accent1"/>
        </a:buClr>
        <a:buFont typeface="Symbol" pitchFamily="18" charset="2"/>
        <a:buChar char="-"/>
        <a:defRPr sz="1200">
          <a:solidFill>
            <a:schemeClr val="tx1"/>
          </a:solidFill>
          <a:latin typeface="+mn-lt"/>
        </a:defRPr>
      </a:lvl8pPr>
      <a:lvl9pPr marL="2560638" indent="-182563" algn="l" defTabSz="957263" rtl="0" eaLnBrk="1" fontAlgn="base" hangingPunct="1">
        <a:spcBef>
          <a:spcPct val="15000"/>
        </a:spcBef>
        <a:spcAft>
          <a:spcPct val="15000"/>
        </a:spcAft>
        <a:buClr>
          <a:schemeClr val="accent1"/>
        </a:buClr>
        <a:buFont typeface="Symbol" pitchFamily="18" charset="2"/>
        <a:buChar char="-"/>
        <a:defRPr sz="12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C0-HD-TOP.png"/>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0" y="0"/>
            <a:ext cx="9144000" cy="1081088"/>
          </a:xfrm>
          <a:prstGeom prst="rect">
            <a:avLst/>
          </a:prstGeom>
        </p:spPr>
      </p:pic>
      <p:sp>
        <p:nvSpPr>
          <p:cNvPr id="2" name="Title Placeholder 1"/>
          <p:cNvSpPr>
            <a:spLocks noGrp="1"/>
          </p:cNvSpPr>
          <p:nvPr>
            <p:ph type="title"/>
          </p:nvPr>
        </p:nvSpPr>
        <p:spPr>
          <a:xfrm>
            <a:off x="2171700" y="764373"/>
            <a:ext cx="6377940" cy="129302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94360" y="2194560"/>
            <a:ext cx="7955280" cy="406908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412230" y="6356351"/>
            <a:ext cx="213741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10/22/2018</a:t>
            </a:fld>
            <a:endParaRPr lang="en-US" dirty="0"/>
          </a:p>
        </p:txBody>
      </p:sp>
      <p:sp>
        <p:nvSpPr>
          <p:cNvPr id="5" name="Footer Placeholder 4"/>
          <p:cNvSpPr>
            <a:spLocks noGrp="1"/>
          </p:cNvSpPr>
          <p:nvPr>
            <p:ph type="ftr" sz="quarter" idx="3"/>
          </p:nvPr>
        </p:nvSpPr>
        <p:spPr>
          <a:xfrm>
            <a:off x="594360" y="6355846"/>
            <a:ext cx="5680710" cy="365125"/>
          </a:xfrm>
          <a:prstGeom prst="rect">
            <a:avLst/>
          </a:prstGeom>
        </p:spPr>
        <p:txBody>
          <a:bodyPr vert="horz" lIns="91440" tIns="45720" rIns="91440" bIns="45720" rtlCol="0" anchor="ctr"/>
          <a:lstStyle>
            <a:lvl1pPr algn="l">
              <a:defRPr sz="1050">
                <a:solidFill>
                  <a:schemeClr val="tx1">
                    <a:tint val="75000"/>
                  </a:schemeClr>
                </a:solidFill>
              </a:defRPr>
            </a:lvl1pPr>
          </a:lstStyle>
          <a:p>
            <a:pPr algn="r"/>
            <a:fld id="{B1F92669-E9AC-495A-9485-4D654D029480}" type="slidenum">
              <a:rPr lang="en-GB" smtClean="0"/>
              <a:pPr algn="r"/>
              <a:t>‹#›</a:t>
            </a:fld>
            <a:endParaRPr lang="en-GB" dirty="0"/>
          </a:p>
        </p:txBody>
      </p:sp>
      <p:sp>
        <p:nvSpPr>
          <p:cNvPr id="6" name="Slide Number Placeholder 5"/>
          <p:cNvSpPr>
            <a:spLocks noGrp="1"/>
          </p:cNvSpPr>
          <p:nvPr>
            <p:ph type="sldNum" sz="quarter" idx="4"/>
          </p:nvPr>
        </p:nvSpPr>
        <p:spPr>
          <a:xfrm>
            <a:off x="6572250" y="381001"/>
            <a:ext cx="197739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extLst>
      <p:ext uri="{BB962C8B-B14F-4D97-AF65-F5344CB8AC3E}">
        <p14:creationId xmlns:p14="http://schemas.microsoft.com/office/powerpoint/2010/main" val="1880075033"/>
      </p:ext>
    </p:extLst>
  </p:cSld>
  <p:clrMap bg1="dk1" tx1="lt1" bg2="dk2" tx2="lt2" accent1="accent1" accent2="accent2" accent3="accent3" accent4="accent4" accent5="accent5" accent6="accent6" hlink="hlink" folHlink="folHlink"/>
  <p:sldLayoutIdLst>
    <p:sldLayoutId id="2147483803" r:id="rId1"/>
    <p:sldLayoutId id="2147483804" r:id="rId2"/>
    <p:sldLayoutId id="2147483805" r:id="rId3"/>
    <p:sldLayoutId id="2147483806" r:id="rId4"/>
    <p:sldLayoutId id="2147483807" r:id="rId5"/>
    <p:sldLayoutId id="2147483808" r:id="rId6"/>
    <p:sldLayoutId id="2147483809" r:id="rId7"/>
    <p:sldLayoutId id="2147483810" r:id="rId8"/>
    <p:sldLayoutId id="2147483811" r:id="rId9"/>
    <p:sldLayoutId id="2147483812" r:id="rId10"/>
    <p:sldLayoutId id="2147483813" r:id="rId11"/>
    <p:sldLayoutId id="2147483814" r:id="rId12"/>
    <p:sldLayoutId id="2147483815" r:id="rId13"/>
    <p:sldLayoutId id="2147483816" r:id="rId14"/>
    <p:sldLayoutId id="2147483817" r:id="rId15"/>
    <p:sldLayoutId id="2147483818" r:id="rId16"/>
    <p:sldLayoutId id="2147483819" r:id="rId17"/>
    <p:sldLayoutId id="2147483821" r:id="rId18"/>
  </p:sldLayoutIdLst>
  <p:hf hdr="0" dt="0"/>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8.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55.xml"/><Relationship Id="rId5" Type="http://schemas.microsoft.com/office/2007/relationships/hdphoto" Target="../media/hdphoto2.wdp"/><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55.xml"/></Relationships>
</file>

<file path=ppt/slides/_rels/slide24.xml.rels><?xml version="1.0" encoding="UTF-8" standalone="yes"?>
<Relationships xmlns="http://schemas.openxmlformats.org/package/2006/relationships"><Relationship Id="rId8" Type="http://schemas.openxmlformats.org/officeDocument/2006/relationships/hyperlink" Target="http://nvie.com/posts/a-successful-git-branching-model/" TargetMode="External"/><Relationship Id="rId3" Type="http://schemas.openxmlformats.org/officeDocument/2006/relationships/hyperlink" Target="https://en.wikipedia.org/wiki/Ron_Jeffries" TargetMode="External"/><Relationship Id="rId7" Type="http://schemas.openxmlformats.org/officeDocument/2006/relationships/hyperlink" Target="https://martinfowler.com/bliki/FeatureBranch.html" TargetMode="External"/><Relationship Id="rId2" Type="http://schemas.openxmlformats.org/officeDocument/2006/relationships/hyperlink" Target="https://en.wikipedia.org/wiki/Kent_Beck" TargetMode="External"/><Relationship Id="rId1" Type="http://schemas.openxmlformats.org/officeDocument/2006/relationships/slideLayout" Target="../slideLayouts/slideLayout55.xml"/><Relationship Id="rId6" Type="http://schemas.openxmlformats.org/officeDocument/2006/relationships/hyperlink" Target="https://en.wikipedia.org/wiki/CruiseControl" TargetMode="External"/><Relationship Id="rId5" Type="http://schemas.openxmlformats.org/officeDocument/2006/relationships/hyperlink" Target="https://en.wikipedia.org/wiki/Chrysler_Comprehensive_Compensation_System#Project_history" TargetMode="External"/><Relationship Id="rId4" Type="http://schemas.openxmlformats.org/officeDocument/2006/relationships/hyperlink" Target="https://en.wikipedia.org/wiki/Extreme_Programming"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3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9.xml"/><Relationship Id="rId1" Type="http://schemas.openxmlformats.org/officeDocument/2006/relationships/slideLayout" Target="../slideLayouts/slideLayout43.xml"/><Relationship Id="rId6" Type="http://schemas.openxmlformats.org/officeDocument/2006/relationships/hyperlink" Target="http://nvie.com/posts/a-successful-git-branching-model/" TargetMode="External"/><Relationship Id="rId5" Type="http://schemas.openxmlformats.org/officeDocument/2006/relationships/image" Target="../media/image14.png"/><Relationship Id="rId4" Type="http://schemas.openxmlformats.org/officeDocument/2006/relationships/image" Target="../media/image13.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5.xml"/></Relationships>
</file>

<file path=ppt/slides/_rels/slide3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5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4.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55.xml"/><Relationship Id="rId5" Type="http://schemas.microsoft.com/office/2007/relationships/hdphoto" Target="../media/hdphoto1.wdp"/><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hyperlink" Target="https://blog.praveen.science/solution-to-git-bash-is-very-slow-in-windows/" TargetMode="External"/><Relationship Id="rId2" Type="http://schemas.openxmlformats.org/officeDocument/2006/relationships/notesSlide" Target="../notesSlides/notesSlide5.xml"/><Relationship Id="rId1" Type="http://schemas.openxmlformats.org/officeDocument/2006/relationships/slideLayout" Target="../slideLayouts/slideLayout5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3F153184-249C-42AD-A740-803DADF81B86}"/>
              </a:ext>
            </a:extLst>
          </p:cNvPr>
          <p:cNvSpPr>
            <a:spLocks noGrp="1"/>
          </p:cNvSpPr>
          <p:nvPr>
            <p:ph type="ctrTitle"/>
          </p:nvPr>
        </p:nvSpPr>
        <p:spPr/>
        <p:txBody>
          <a:bodyPr>
            <a:normAutofit fontScale="90000"/>
          </a:bodyPr>
          <a:lstStyle/>
          <a:p>
            <a:pPr algn="ctr"/>
            <a:r>
              <a:rPr lang="en-US" dirty="0"/>
              <a:t>Anatomy of a </a:t>
            </a:r>
            <a:br>
              <a:rPr lang="en-US" dirty="0"/>
            </a:br>
            <a:r>
              <a:rPr lang="en-US" dirty="0"/>
              <a:t>Git Project</a:t>
            </a:r>
            <a:br>
              <a:rPr lang="en-US" dirty="0"/>
            </a:br>
            <a:endParaRPr lang="en-US" dirty="0"/>
          </a:p>
        </p:txBody>
      </p:sp>
      <p:sp>
        <p:nvSpPr>
          <p:cNvPr id="13" name="Subtitle 12">
            <a:extLst>
              <a:ext uri="{FF2B5EF4-FFF2-40B4-BE49-F238E27FC236}">
                <a16:creationId xmlns:a16="http://schemas.microsoft.com/office/drawing/2014/main" id="{D6030572-4DFA-4A45-A1EC-4CBD2CE830C9}"/>
              </a:ext>
            </a:extLst>
          </p:cNvPr>
          <p:cNvSpPr>
            <a:spLocks noGrp="1"/>
          </p:cNvSpPr>
          <p:nvPr>
            <p:ph type="subTitle" idx="1"/>
          </p:nvPr>
        </p:nvSpPr>
        <p:spPr>
          <a:xfrm>
            <a:off x="228600" y="4020722"/>
            <a:ext cx="7315200" cy="1470075"/>
          </a:xfrm>
        </p:spPr>
        <p:txBody>
          <a:bodyPr>
            <a:normAutofit lnSpcReduction="10000"/>
          </a:bodyPr>
          <a:lstStyle/>
          <a:p>
            <a:r>
              <a:rPr lang="en-US" sz="2800" dirty="0"/>
              <a:t>Victor Grazi – VP – Enterprise Engineering</a:t>
            </a:r>
          </a:p>
          <a:p>
            <a:r>
              <a:rPr lang="en-US" sz="2800" dirty="0"/>
              <a:t>Nomura Securities</a:t>
            </a:r>
          </a:p>
          <a:p>
            <a:r>
              <a:rPr lang="en-US" sz="2800" dirty="0"/>
              <a:t>New York, NY</a:t>
            </a:r>
          </a:p>
        </p:txBody>
      </p:sp>
    </p:spTree>
    <p:extLst>
      <p:ext uri="{BB962C8B-B14F-4D97-AF65-F5344CB8AC3E}">
        <p14:creationId xmlns:p14="http://schemas.microsoft.com/office/powerpoint/2010/main" val="29603836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1DEEFE9-F7AF-431A-8489-C1DB45286CEA}"/>
              </a:ext>
            </a:extLst>
          </p:cNvPr>
          <p:cNvSpPr>
            <a:spLocks noGrp="1"/>
          </p:cNvSpPr>
          <p:nvPr>
            <p:ph type="ftr" sz="quarter" idx="3"/>
          </p:nvPr>
        </p:nvSpPr>
        <p:spPr/>
        <p:txBody>
          <a:bodyPr/>
          <a:lstStyle/>
          <a:p>
            <a:pPr algn="r"/>
            <a:fld id="{B1F92669-E9AC-495A-9485-4D654D029480}" type="slidenum">
              <a:rPr lang="en-GB" smtClean="0"/>
              <a:pPr algn="r"/>
              <a:t>9</a:t>
            </a:fld>
            <a:endParaRPr lang="en-GB" dirty="0"/>
          </a:p>
        </p:txBody>
      </p:sp>
      <p:sp>
        <p:nvSpPr>
          <p:cNvPr id="3" name="Text Placeholder 2">
            <a:extLst>
              <a:ext uri="{FF2B5EF4-FFF2-40B4-BE49-F238E27FC236}">
                <a16:creationId xmlns:a16="http://schemas.microsoft.com/office/drawing/2014/main" id="{E8875099-FA85-4CA4-ACF6-4DE79FFED9E7}"/>
              </a:ext>
            </a:extLst>
          </p:cNvPr>
          <p:cNvSpPr>
            <a:spLocks noGrp="1"/>
          </p:cNvSpPr>
          <p:nvPr>
            <p:ph type="body" sz="quarter" idx="14"/>
          </p:nvPr>
        </p:nvSpPr>
        <p:spPr/>
        <p:txBody>
          <a:bodyPr/>
          <a:lstStyle/>
          <a:p>
            <a:endParaRPr lang="en-US"/>
          </a:p>
        </p:txBody>
      </p:sp>
      <p:sp>
        <p:nvSpPr>
          <p:cNvPr id="4" name="Content Placeholder 3">
            <a:extLst>
              <a:ext uri="{FF2B5EF4-FFF2-40B4-BE49-F238E27FC236}">
                <a16:creationId xmlns:a16="http://schemas.microsoft.com/office/drawing/2014/main" id="{2A60229D-0815-4020-8197-2A88A6389F92}"/>
              </a:ext>
            </a:extLst>
          </p:cNvPr>
          <p:cNvSpPr>
            <a:spLocks noGrp="1"/>
          </p:cNvSpPr>
          <p:nvPr>
            <p:ph sz="half" idx="2"/>
          </p:nvPr>
        </p:nvSpPr>
        <p:spPr>
          <a:xfrm>
            <a:off x="245908" y="990600"/>
            <a:ext cx="8649969" cy="5780562"/>
          </a:xfrm>
        </p:spPr>
        <p:txBody>
          <a:bodyPr>
            <a:normAutofit/>
          </a:bodyPr>
          <a:lstStyle/>
          <a:p>
            <a:r>
              <a:rPr lang="en-US" sz="3200" dirty="0"/>
              <a:t>Commit crunches </a:t>
            </a:r>
          </a:p>
          <a:p>
            <a:pPr marL="457200" indent="-457200">
              <a:buFont typeface="Arial" panose="020B0604020202020204" pitchFamily="34" charset="0"/>
              <a:buChar char="•"/>
            </a:pPr>
            <a:r>
              <a:rPr lang="en-US" sz="3200" dirty="0"/>
              <a:t>File content</a:t>
            </a:r>
          </a:p>
          <a:p>
            <a:pPr marL="457200" indent="-457200">
              <a:buFont typeface="Arial" panose="020B0604020202020204" pitchFamily="34" charset="0"/>
              <a:buChar char="•"/>
            </a:pPr>
            <a:r>
              <a:rPr lang="en-US" sz="3200" dirty="0"/>
              <a:t>Commit date</a:t>
            </a:r>
          </a:p>
          <a:p>
            <a:pPr marL="457200" indent="-457200">
              <a:buFont typeface="Arial" panose="020B0604020202020204" pitchFamily="34" charset="0"/>
              <a:buChar char="•"/>
            </a:pPr>
            <a:r>
              <a:rPr lang="en-US" sz="3200" dirty="0"/>
              <a:t>Parent-commit references</a:t>
            </a:r>
          </a:p>
          <a:p>
            <a:pPr marL="457200" indent="-457200">
              <a:buFont typeface="Arial" panose="020B0604020202020204" pitchFamily="34" charset="0"/>
              <a:buChar char="•"/>
            </a:pPr>
            <a:r>
              <a:rPr lang="en-US" sz="3200" dirty="0"/>
              <a:t>Your commit comments </a:t>
            </a:r>
          </a:p>
          <a:p>
            <a:r>
              <a:rPr lang="en-US" sz="3200" dirty="0"/>
              <a:t>and produces a SHA-1 hash code, which is a key into the Git database</a:t>
            </a:r>
          </a:p>
          <a:p>
            <a:r>
              <a:rPr lang="en-US" sz="3200" dirty="0"/>
              <a:t>	e.g. 1d97b9a335ec</a:t>
            </a:r>
          </a:p>
          <a:p>
            <a:r>
              <a:rPr lang="en-US" sz="3200" dirty="0"/>
              <a:t> </a:t>
            </a:r>
          </a:p>
        </p:txBody>
      </p:sp>
      <p:sp>
        <p:nvSpPr>
          <p:cNvPr id="6" name="Text Placeholder 4">
            <a:extLst>
              <a:ext uri="{FF2B5EF4-FFF2-40B4-BE49-F238E27FC236}">
                <a16:creationId xmlns:a16="http://schemas.microsoft.com/office/drawing/2014/main" id="{BFA28150-72F8-4B40-B2AC-3F4EB9DBDFB4}"/>
              </a:ext>
            </a:extLst>
          </p:cNvPr>
          <p:cNvSpPr>
            <a:spLocks noGrp="1"/>
          </p:cNvSpPr>
          <p:nvPr>
            <p:ph type="body" sz="quarter" idx="15"/>
          </p:nvPr>
        </p:nvSpPr>
        <p:spPr>
          <a:xfrm>
            <a:off x="246063" y="285925"/>
            <a:ext cx="8650287" cy="576263"/>
          </a:xfrm>
        </p:spPr>
        <p:txBody>
          <a:bodyPr/>
          <a:lstStyle/>
          <a:p>
            <a:r>
              <a:rPr lang="en-US" sz="3200" dirty="0"/>
              <a:t>What goes into a commit?</a:t>
            </a:r>
          </a:p>
        </p:txBody>
      </p:sp>
    </p:spTree>
    <p:extLst>
      <p:ext uri="{BB962C8B-B14F-4D97-AF65-F5344CB8AC3E}">
        <p14:creationId xmlns:p14="http://schemas.microsoft.com/office/powerpoint/2010/main" val="2076988963"/>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3"/>
          </p:nvPr>
        </p:nvSpPr>
        <p:spPr>
          <a:xfrm>
            <a:off x="8154831" y="5896581"/>
            <a:ext cx="734548" cy="230400"/>
          </a:xfrm>
        </p:spPr>
        <p:txBody>
          <a:bodyPr/>
          <a:lstStyle/>
          <a:p>
            <a:pPr algn="r"/>
            <a:fld id="{B1F92669-E9AC-495A-9485-4D654D029480}" type="slidenum">
              <a:rPr lang="en-GB" smtClean="0"/>
              <a:pPr algn="r"/>
              <a:t>10</a:t>
            </a:fld>
            <a:endParaRPr lang="en-GB" dirty="0"/>
          </a:p>
        </p:txBody>
      </p:sp>
      <p:sp>
        <p:nvSpPr>
          <p:cNvPr id="3" name="Text Placeholder 2"/>
          <p:cNvSpPr>
            <a:spLocks noGrp="1"/>
          </p:cNvSpPr>
          <p:nvPr>
            <p:ph type="body" sz="quarter" idx="14"/>
          </p:nvPr>
        </p:nvSpPr>
        <p:spPr>
          <a:xfrm>
            <a:off x="245908" y="5898876"/>
            <a:ext cx="7908923" cy="231856"/>
          </a:xfrm>
        </p:spPr>
        <p:txBody>
          <a:bodyPr/>
          <a:lstStyle/>
          <a:p>
            <a:endParaRPr lang="en-US"/>
          </a:p>
        </p:txBody>
      </p:sp>
      <p:sp>
        <p:nvSpPr>
          <p:cNvPr id="4" name="Content Placeholder 3"/>
          <p:cNvSpPr>
            <a:spLocks noGrp="1"/>
          </p:cNvSpPr>
          <p:nvPr>
            <p:ph sz="half" idx="2"/>
          </p:nvPr>
        </p:nvSpPr>
        <p:spPr>
          <a:xfrm>
            <a:off x="0" y="793213"/>
            <a:ext cx="9144000" cy="6064787"/>
          </a:xfrm>
          <a:solidFill>
            <a:schemeClr val="tx1">
              <a:lumMod val="75000"/>
              <a:lumOff val="25000"/>
            </a:schemeClr>
          </a:solidFill>
        </p:spPr>
        <p:txBody>
          <a:bodyPr/>
          <a:lstStyle/>
          <a:p>
            <a:r>
              <a:rPr lang="en-US" dirty="0"/>
              <a:t> </a:t>
            </a:r>
          </a:p>
        </p:txBody>
      </p:sp>
      <p:sp>
        <p:nvSpPr>
          <p:cNvPr id="16" name="Text Placeholder 4"/>
          <p:cNvSpPr txBox="1">
            <a:spLocks/>
          </p:cNvSpPr>
          <p:nvPr/>
        </p:nvSpPr>
        <p:spPr>
          <a:xfrm>
            <a:off x="1616870" y="152400"/>
            <a:ext cx="5908045" cy="432757"/>
          </a:xfrm>
          <a:prstGeom prst="rect">
            <a:avLst/>
          </a:prstGeom>
        </p:spPr>
        <p:txBody>
          <a:bodyPr lIns="0" tIns="0" rIns="0" bIns="0"/>
          <a:lstStyle>
            <a:lvl1pPr algn="l" defTabSz="957263" rtl="0" eaLnBrk="1" fontAlgn="base" hangingPunct="1">
              <a:lnSpc>
                <a:spcPct val="112000"/>
              </a:lnSpc>
              <a:spcBef>
                <a:spcPts val="0"/>
              </a:spcBef>
              <a:spcAft>
                <a:spcPts val="0"/>
              </a:spcAft>
              <a:buClr>
                <a:srgbClr val="CC3300"/>
              </a:buClr>
              <a:defRPr sz="1400" b="1" baseline="0">
                <a:solidFill>
                  <a:schemeClr val="tx1"/>
                </a:solidFill>
                <a:latin typeface="+mj-lt"/>
                <a:ea typeface="MS PGothic" pitchFamily="34" charset="-128"/>
                <a:cs typeface="Arial Unicode MS" pitchFamily="34" charset="-128"/>
              </a:defRPr>
            </a:lvl1pPr>
            <a:lvl2pPr marL="244475" indent="-242888" algn="l" defTabSz="957263" rtl="0" eaLnBrk="1" fontAlgn="base" hangingPunct="1">
              <a:spcBef>
                <a:spcPct val="15000"/>
              </a:spcBef>
              <a:spcAft>
                <a:spcPct val="15000"/>
              </a:spcAft>
              <a:buClr>
                <a:schemeClr val="accent1"/>
              </a:buClr>
              <a:buSzPct val="70000"/>
              <a:buFont typeface="Wingdings" pitchFamily="2" charset="2"/>
              <a:buChar char="n"/>
              <a:defRPr sz="1200">
                <a:solidFill>
                  <a:schemeClr val="tx1"/>
                </a:solidFill>
                <a:latin typeface="+mn-lt"/>
                <a:ea typeface="Arial Unicode MS" pitchFamily="34" charset="-128"/>
                <a:cs typeface="Arial Unicode MS" pitchFamily="34" charset="-128"/>
              </a:defRPr>
            </a:lvl2pPr>
            <a:lvl3pPr marL="406400" indent="-160338" algn="l" defTabSz="957263" rtl="0" eaLnBrk="1" fontAlgn="base" hangingPunct="1">
              <a:spcBef>
                <a:spcPct val="15000"/>
              </a:spcBef>
              <a:spcAft>
                <a:spcPct val="15000"/>
              </a:spcAft>
              <a:buClr>
                <a:schemeClr val="accent1"/>
              </a:buClr>
              <a:buFont typeface="Symbol" pitchFamily="18" charset="2"/>
              <a:buChar char="-"/>
              <a:defRPr sz="1200">
                <a:solidFill>
                  <a:schemeClr val="tx1"/>
                </a:solidFill>
                <a:latin typeface="+mn-lt"/>
                <a:ea typeface="Arial Unicode MS" pitchFamily="34" charset="-128"/>
                <a:cs typeface="Arial Unicode MS" pitchFamily="34" charset="-128"/>
              </a:defRPr>
            </a:lvl3pPr>
            <a:lvl4pPr marL="547688" indent="-139700" algn="l" defTabSz="957263" rtl="0" eaLnBrk="1" fontAlgn="base" hangingPunct="1">
              <a:spcBef>
                <a:spcPct val="15000"/>
              </a:spcBef>
              <a:spcAft>
                <a:spcPct val="15000"/>
              </a:spcAft>
              <a:buClr>
                <a:schemeClr val="accent1"/>
              </a:buClr>
              <a:buFont typeface="Symbol" pitchFamily="18" charset="2"/>
              <a:buChar char="-"/>
              <a:defRPr sz="1200">
                <a:solidFill>
                  <a:schemeClr val="tx1"/>
                </a:solidFill>
                <a:latin typeface="+mn-lt"/>
                <a:ea typeface="Arial Unicode MS" pitchFamily="34" charset="-128"/>
                <a:cs typeface="Arial Unicode MS" pitchFamily="34" charset="-128"/>
              </a:defRPr>
            </a:lvl4pPr>
            <a:lvl5pPr marL="731838" indent="-182563" algn="l" defTabSz="957263" rtl="0" eaLnBrk="1" fontAlgn="base" hangingPunct="1">
              <a:spcBef>
                <a:spcPct val="15000"/>
              </a:spcBef>
              <a:spcAft>
                <a:spcPct val="15000"/>
              </a:spcAft>
              <a:buClr>
                <a:schemeClr val="accent1"/>
              </a:buClr>
              <a:buFont typeface="Symbol" pitchFamily="18" charset="2"/>
              <a:buChar char="-"/>
              <a:defRPr sz="1200">
                <a:solidFill>
                  <a:schemeClr val="tx1"/>
                </a:solidFill>
                <a:latin typeface="+mn-lt"/>
                <a:ea typeface="Arial Unicode MS" pitchFamily="34" charset="-128"/>
                <a:cs typeface="Arial Unicode MS" pitchFamily="34" charset="-128"/>
              </a:defRPr>
            </a:lvl5pPr>
            <a:lvl6pPr marL="1189038" indent="-182563" algn="l" defTabSz="957263" rtl="0" eaLnBrk="1" fontAlgn="base" hangingPunct="1">
              <a:spcBef>
                <a:spcPct val="15000"/>
              </a:spcBef>
              <a:spcAft>
                <a:spcPct val="15000"/>
              </a:spcAft>
              <a:buClr>
                <a:schemeClr val="accent1"/>
              </a:buClr>
              <a:buFont typeface="Symbol" pitchFamily="18" charset="2"/>
              <a:buChar char="-"/>
              <a:defRPr sz="1200">
                <a:solidFill>
                  <a:schemeClr val="tx1"/>
                </a:solidFill>
                <a:latin typeface="+mn-lt"/>
              </a:defRPr>
            </a:lvl6pPr>
            <a:lvl7pPr marL="1646238" indent="-182563" algn="l" defTabSz="957263" rtl="0" eaLnBrk="1" fontAlgn="base" hangingPunct="1">
              <a:spcBef>
                <a:spcPct val="15000"/>
              </a:spcBef>
              <a:spcAft>
                <a:spcPct val="15000"/>
              </a:spcAft>
              <a:buClr>
                <a:schemeClr val="accent1"/>
              </a:buClr>
              <a:buFont typeface="Symbol" pitchFamily="18" charset="2"/>
              <a:buChar char="-"/>
              <a:defRPr sz="1200">
                <a:solidFill>
                  <a:schemeClr val="tx1"/>
                </a:solidFill>
                <a:latin typeface="+mn-lt"/>
              </a:defRPr>
            </a:lvl7pPr>
            <a:lvl8pPr marL="2103438" indent="-182563" algn="l" defTabSz="957263" rtl="0" eaLnBrk="1" fontAlgn="base" hangingPunct="1">
              <a:spcBef>
                <a:spcPct val="15000"/>
              </a:spcBef>
              <a:spcAft>
                <a:spcPct val="15000"/>
              </a:spcAft>
              <a:buClr>
                <a:schemeClr val="accent1"/>
              </a:buClr>
              <a:buFont typeface="Symbol" pitchFamily="18" charset="2"/>
              <a:buChar char="-"/>
              <a:defRPr sz="1200">
                <a:solidFill>
                  <a:schemeClr val="tx1"/>
                </a:solidFill>
                <a:latin typeface="+mn-lt"/>
              </a:defRPr>
            </a:lvl8pPr>
            <a:lvl9pPr marL="2560638" indent="-182563" algn="l" defTabSz="957263" rtl="0" eaLnBrk="1" fontAlgn="base" hangingPunct="1">
              <a:spcBef>
                <a:spcPct val="15000"/>
              </a:spcBef>
              <a:spcAft>
                <a:spcPct val="15000"/>
              </a:spcAft>
              <a:buClr>
                <a:schemeClr val="accent1"/>
              </a:buClr>
              <a:buFont typeface="Symbol" pitchFamily="18" charset="2"/>
              <a:buChar char="-"/>
              <a:defRPr sz="1200">
                <a:solidFill>
                  <a:schemeClr val="tx1"/>
                </a:solidFill>
                <a:latin typeface="+mn-lt"/>
              </a:defRPr>
            </a:lvl9pPr>
          </a:lstStyle>
          <a:p>
            <a:r>
              <a:rPr lang="en-US" sz="3600" kern="0" dirty="0"/>
              <a:t>Git - What’s a commit?</a:t>
            </a:r>
          </a:p>
        </p:txBody>
      </p:sp>
      <p:sp>
        <p:nvSpPr>
          <p:cNvPr id="17" name="Rectangle 16"/>
          <p:cNvSpPr/>
          <p:nvPr/>
        </p:nvSpPr>
        <p:spPr bwMode="auto">
          <a:xfrm>
            <a:off x="407892" y="4099554"/>
            <a:ext cx="8481487" cy="2529846"/>
          </a:xfrm>
          <a:prstGeom prst="rect">
            <a:avLst/>
          </a:prstGeom>
          <a:solidFill>
            <a:srgbClr val="212121"/>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1" i="0" u="none" strike="noStrike" cap="none" normalizeH="0" baseline="0" dirty="0" err="1">
              <a:ln>
                <a:noFill/>
              </a:ln>
              <a:solidFill>
                <a:schemeClr val="tx1"/>
              </a:solidFill>
              <a:effectLst/>
              <a:latin typeface="Arial" charset="0"/>
            </a:endParaRPr>
          </a:p>
        </p:txBody>
      </p:sp>
      <p:sp>
        <p:nvSpPr>
          <p:cNvPr id="18" name="Rectangle 17"/>
          <p:cNvSpPr/>
          <p:nvPr/>
        </p:nvSpPr>
        <p:spPr>
          <a:xfrm>
            <a:off x="1066800" y="4567297"/>
            <a:ext cx="6794924" cy="2062103"/>
          </a:xfrm>
          <a:prstGeom prst="rect">
            <a:avLst/>
          </a:prstGeom>
          <a:noFill/>
        </p:spPr>
        <p:txBody>
          <a:bodyPr wrap="none">
            <a:spAutoFit/>
          </a:bodyPr>
          <a:lstStyle/>
          <a:p>
            <a:r>
              <a:rPr lang="en-US" sz="3200" dirty="0">
                <a:solidFill>
                  <a:schemeClr val="accent6">
                    <a:lumMod val="60000"/>
                    <a:lumOff val="40000"/>
                  </a:schemeClr>
                </a:solidFill>
                <a:latin typeface="Lucida Console" panose="020B0609040504020204" pitchFamily="49" charset="0"/>
              </a:rPr>
              <a:t>tree 1d97b9a335ec</a:t>
            </a:r>
          </a:p>
          <a:p>
            <a:r>
              <a:rPr lang="en-US" sz="3200" dirty="0">
                <a:solidFill>
                  <a:schemeClr val="accent6">
                    <a:lumMod val="60000"/>
                    <a:lumOff val="40000"/>
                  </a:schemeClr>
                </a:solidFill>
                <a:latin typeface="Lucida Console" panose="020B0609040504020204" pitchFamily="49" charset="0"/>
              </a:rPr>
              <a:t>parent 639a1cde8e</a:t>
            </a:r>
          </a:p>
          <a:p>
            <a:r>
              <a:rPr lang="en-US" sz="3200" dirty="0">
                <a:solidFill>
                  <a:schemeClr val="accent6">
                    <a:lumMod val="60000"/>
                    <a:lumOff val="40000"/>
                  </a:schemeClr>
                </a:solidFill>
                <a:latin typeface="Lucida Console" panose="020B0609040504020204" pitchFamily="49" charset="0"/>
              </a:rPr>
              <a:t>author Victor Grazi</a:t>
            </a:r>
          </a:p>
          <a:p>
            <a:r>
              <a:rPr lang="en-US" sz="3200" dirty="0">
                <a:solidFill>
                  <a:schemeClr val="accent6">
                    <a:lumMod val="60000"/>
                    <a:lumOff val="40000"/>
                  </a:schemeClr>
                </a:solidFill>
                <a:latin typeface="Lucida Console" panose="020B0609040504020204" pitchFamily="49" charset="0"/>
              </a:rPr>
              <a:t>committer Victor Grazi</a:t>
            </a:r>
          </a:p>
        </p:txBody>
      </p:sp>
      <p:sp>
        <p:nvSpPr>
          <p:cNvPr id="19" name="Rectangle 18"/>
          <p:cNvSpPr/>
          <p:nvPr/>
        </p:nvSpPr>
        <p:spPr>
          <a:xfrm>
            <a:off x="633373" y="4114800"/>
            <a:ext cx="6109365" cy="584775"/>
          </a:xfrm>
          <a:prstGeom prst="rect">
            <a:avLst/>
          </a:prstGeom>
          <a:noFill/>
        </p:spPr>
        <p:txBody>
          <a:bodyPr wrap="none">
            <a:spAutoFit/>
          </a:bodyPr>
          <a:lstStyle/>
          <a:p>
            <a:r>
              <a:rPr lang="en-US" sz="3200" dirty="0">
                <a:solidFill>
                  <a:schemeClr val="accent2">
                    <a:lumMod val="40000"/>
                    <a:lumOff val="60000"/>
                  </a:schemeClr>
                </a:solidFill>
                <a:latin typeface="Lucida Console" panose="020B0609040504020204" pitchFamily="49" charset="0"/>
                <a:cs typeface="Courier New" panose="02070309020205020404" pitchFamily="49" charset="0"/>
              </a:rPr>
              <a:t>$ git cat-file –p 92ec21</a:t>
            </a:r>
            <a:endParaRPr lang="en-US" sz="3200" b="1" dirty="0">
              <a:solidFill>
                <a:schemeClr val="accent2">
                  <a:lumMod val="40000"/>
                  <a:lumOff val="60000"/>
                </a:schemeClr>
              </a:solidFill>
              <a:latin typeface="Lucida Console" panose="020B0609040504020204" pitchFamily="49" charset="0"/>
              <a:cs typeface="Courier New" panose="02070309020205020404" pitchFamily="49" charset="0"/>
            </a:endParaRPr>
          </a:p>
        </p:txBody>
      </p:sp>
      <p:sp>
        <p:nvSpPr>
          <p:cNvPr id="5" name="TextBox 4">
            <a:extLst>
              <a:ext uri="{FF2B5EF4-FFF2-40B4-BE49-F238E27FC236}">
                <a16:creationId xmlns:a16="http://schemas.microsoft.com/office/drawing/2014/main" id="{72B20006-BAD5-42F6-9B42-DA5693428066}"/>
              </a:ext>
            </a:extLst>
          </p:cNvPr>
          <p:cNvSpPr txBox="1"/>
          <p:nvPr/>
        </p:nvSpPr>
        <p:spPr>
          <a:xfrm>
            <a:off x="348665" y="780004"/>
            <a:ext cx="4068672" cy="2008333"/>
          </a:xfrm>
          <a:prstGeom prst="rect">
            <a:avLst/>
          </a:prstGeom>
        </p:spPr>
        <p:style>
          <a:lnRef idx="1">
            <a:schemeClr val="accent4"/>
          </a:lnRef>
          <a:fillRef idx="2">
            <a:schemeClr val="accent4"/>
          </a:fillRef>
          <a:effectRef idx="1">
            <a:schemeClr val="accent4"/>
          </a:effectRef>
          <a:fontRef idx="minor">
            <a:schemeClr val="dk1"/>
          </a:fontRef>
        </p:style>
        <p:txBody>
          <a:bodyPr wrap="square" numCol="2" rtlCol="0">
            <a:spAutoFit/>
          </a:bodyPr>
          <a:lstStyle/>
          <a:p>
            <a:pPr algn="r"/>
            <a:r>
              <a:rPr lang="en-US" sz="3200" b="1" u="sng" dirty="0">
                <a:solidFill>
                  <a:schemeClr val="bg1"/>
                </a:solidFill>
              </a:rPr>
              <a:t>commit</a:t>
            </a:r>
            <a:r>
              <a:rPr lang="en-US" sz="3200" b="1" dirty="0">
                <a:solidFill>
                  <a:schemeClr val="bg1"/>
                </a:solidFill>
              </a:rPr>
              <a:t> </a:t>
            </a:r>
            <a:r>
              <a:rPr lang="en-US" sz="1100" b="1" dirty="0">
                <a:solidFill>
                  <a:schemeClr val="bg1"/>
                </a:solidFill>
              </a:rPr>
              <a:t>.</a:t>
            </a:r>
            <a:endParaRPr lang="en-US" sz="3200" b="1" dirty="0">
              <a:solidFill>
                <a:schemeClr val="bg1"/>
              </a:solidFill>
            </a:endParaRPr>
          </a:p>
          <a:p>
            <a:pPr algn="r"/>
            <a:r>
              <a:rPr lang="en-US" sz="3200" b="1" dirty="0">
                <a:solidFill>
                  <a:schemeClr val="bg1"/>
                </a:solidFill>
              </a:rPr>
              <a:t>parent </a:t>
            </a:r>
            <a:r>
              <a:rPr lang="en-US" sz="1100" b="1" dirty="0">
                <a:solidFill>
                  <a:schemeClr val="bg1"/>
                </a:solidFill>
              </a:rPr>
              <a:t>.</a:t>
            </a:r>
            <a:endParaRPr lang="en-US" sz="3200" b="1" dirty="0">
              <a:solidFill>
                <a:schemeClr val="bg1"/>
              </a:solidFill>
            </a:endParaRPr>
          </a:p>
          <a:p>
            <a:pPr algn="r"/>
            <a:r>
              <a:rPr lang="en-US" sz="3200" b="1" dirty="0">
                <a:solidFill>
                  <a:schemeClr val="bg1"/>
                </a:solidFill>
              </a:rPr>
              <a:t>tree </a:t>
            </a:r>
            <a:r>
              <a:rPr lang="en-US" sz="1100" b="1" dirty="0">
                <a:solidFill>
                  <a:schemeClr val="bg1"/>
                </a:solidFill>
              </a:rPr>
              <a:t>.</a:t>
            </a:r>
            <a:endParaRPr lang="en-US" sz="3200" b="1" dirty="0">
              <a:solidFill>
                <a:schemeClr val="bg1"/>
              </a:solidFill>
            </a:endParaRPr>
          </a:p>
          <a:p>
            <a:pPr algn="r"/>
            <a:r>
              <a:rPr lang="en-US" sz="3200" b="1" dirty="0">
                <a:solidFill>
                  <a:schemeClr val="bg1"/>
                </a:solidFill>
              </a:rPr>
              <a:t>author </a:t>
            </a:r>
            <a:r>
              <a:rPr lang="en-US" sz="1100" b="1" dirty="0">
                <a:solidFill>
                  <a:schemeClr val="bg1"/>
                </a:solidFill>
              </a:rPr>
              <a:t>.</a:t>
            </a:r>
            <a:endParaRPr lang="en-US" sz="3200" b="1" dirty="0">
              <a:solidFill>
                <a:schemeClr val="bg1"/>
              </a:solidFill>
            </a:endParaRPr>
          </a:p>
          <a:p>
            <a:pPr algn="r"/>
            <a:r>
              <a:rPr lang="en-US" sz="1100" b="1" dirty="0">
                <a:solidFill>
                  <a:schemeClr val="bg1"/>
                </a:solidFill>
              </a:rPr>
              <a:t>.</a:t>
            </a:r>
            <a:r>
              <a:rPr lang="en-US" sz="3200" b="1" dirty="0">
                <a:solidFill>
                  <a:schemeClr val="bg1"/>
                </a:solidFill>
              </a:rPr>
              <a:t> </a:t>
            </a:r>
          </a:p>
          <a:p>
            <a:endParaRPr lang="en-US" sz="3200" b="1" dirty="0">
              <a:solidFill>
                <a:schemeClr val="bg1"/>
              </a:solidFill>
            </a:endParaRPr>
          </a:p>
          <a:p>
            <a:r>
              <a:rPr lang="en-US" sz="3200" b="1" dirty="0">
                <a:solidFill>
                  <a:schemeClr val="bg1"/>
                </a:solidFill>
              </a:rPr>
              <a:t> </a:t>
            </a:r>
            <a:r>
              <a:rPr lang="en-US" sz="3200" b="1" u="sng" dirty="0">
                <a:solidFill>
                  <a:schemeClr val="bg1"/>
                </a:solidFill>
              </a:rPr>
              <a:t>92ec21</a:t>
            </a:r>
          </a:p>
          <a:p>
            <a:r>
              <a:rPr lang="en-US" sz="3200" b="1" dirty="0">
                <a:solidFill>
                  <a:schemeClr val="bg1"/>
                </a:solidFill>
              </a:rPr>
              <a:t> 639a1c</a:t>
            </a:r>
          </a:p>
          <a:p>
            <a:r>
              <a:rPr lang="en-US" sz="3200" b="1" dirty="0">
                <a:solidFill>
                  <a:schemeClr val="bg1"/>
                </a:solidFill>
              </a:rPr>
              <a:t> 1d97b9</a:t>
            </a:r>
          </a:p>
          <a:p>
            <a:r>
              <a:rPr lang="en-US" sz="3200" b="1" dirty="0">
                <a:solidFill>
                  <a:schemeClr val="bg1"/>
                </a:solidFill>
              </a:rPr>
              <a:t> vgrazi</a:t>
            </a:r>
          </a:p>
          <a:p>
            <a:endParaRPr lang="en-US" sz="3200" b="1" dirty="0">
              <a:solidFill>
                <a:schemeClr val="bg1"/>
              </a:solidFill>
            </a:endParaRPr>
          </a:p>
          <a:p>
            <a:endParaRPr lang="en-US" sz="3200" b="1" dirty="0">
              <a:solidFill>
                <a:schemeClr val="bg1"/>
              </a:solidFill>
            </a:endParaRPr>
          </a:p>
        </p:txBody>
      </p:sp>
      <p:sp>
        <p:nvSpPr>
          <p:cNvPr id="20" name="TextBox 19">
            <a:extLst>
              <a:ext uri="{FF2B5EF4-FFF2-40B4-BE49-F238E27FC236}">
                <a16:creationId xmlns:a16="http://schemas.microsoft.com/office/drawing/2014/main" id="{D0835B24-1156-4BB9-A3CD-403B00875887}"/>
              </a:ext>
            </a:extLst>
          </p:cNvPr>
          <p:cNvSpPr txBox="1"/>
          <p:nvPr/>
        </p:nvSpPr>
        <p:spPr>
          <a:xfrm>
            <a:off x="5105400" y="1047704"/>
            <a:ext cx="3141211" cy="1601211"/>
          </a:xfrm>
          <a:prstGeom prst="rect">
            <a:avLst/>
          </a:prstGeom>
        </p:spPr>
        <p:style>
          <a:lnRef idx="1">
            <a:schemeClr val="accent1"/>
          </a:lnRef>
          <a:fillRef idx="2">
            <a:schemeClr val="accent1"/>
          </a:fillRef>
          <a:effectRef idx="1">
            <a:schemeClr val="accent1"/>
          </a:effectRef>
          <a:fontRef idx="minor">
            <a:schemeClr val="dk1"/>
          </a:fontRef>
        </p:style>
        <p:txBody>
          <a:bodyPr wrap="square" numCol="2" rtlCol="0">
            <a:spAutoFit/>
          </a:bodyPr>
          <a:lstStyle/>
          <a:p>
            <a:pPr algn="r"/>
            <a:r>
              <a:rPr lang="en-US" sz="3200" b="1" dirty="0">
                <a:solidFill>
                  <a:schemeClr val="bg1"/>
                </a:solidFill>
              </a:rPr>
              <a:t>tree  </a:t>
            </a:r>
            <a:r>
              <a:rPr lang="en-US" sz="1600" b="1" dirty="0">
                <a:solidFill>
                  <a:schemeClr val="bg1"/>
                </a:solidFill>
              </a:rPr>
              <a:t>.</a:t>
            </a:r>
            <a:endParaRPr lang="en-US" sz="3200" b="1" dirty="0">
              <a:solidFill>
                <a:schemeClr val="bg1"/>
              </a:solidFill>
            </a:endParaRPr>
          </a:p>
          <a:p>
            <a:pPr algn="r"/>
            <a:r>
              <a:rPr lang="en-US" sz="3200" b="1" dirty="0">
                <a:solidFill>
                  <a:schemeClr val="bg1"/>
                </a:solidFill>
              </a:rPr>
              <a:t>blob </a:t>
            </a:r>
            <a:r>
              <a:rPr lang="en-US" sz="600" b="1" dirty="0">
                <a:solidFill>
                  <a:schemeClr val="bg1"/>
                </a:solidFill>
              </a:rPr>
              <a:t>.</a:t>
            </a:r>
            <a:endParaRPr lang="en-US" sz="3200" b="1" dirty="0">
              <a:solidFill>
                <a:schemeClr val="bg1"/>
              </a:solidFill>
            </a:endParaRPr>
          </a:p>
          <a:p>
            <a:pPr algn="r"/>
            <a:r>
              <a:rPr lang="en-US" sz="3200" b="1" dirty="0">
                <a:solidFill>
                  <a:schemeClr val="bg1"/>
                </a:solidFill>
              </a:rPr>
              <a:t>blob </a:t>
            </a:r>
            <a:r>
              <a:rPr lang="en-US" sz="1400" b="1" dirty="0">
                <a:solidFill>
                  <a:schemeClr val="bg1"/>
                </a:solidFill>
              </a:rPr>
              <a:t>.</a:t>
            </a:r>
            <a:endParaRPr lang="en-US" sz="3200" b="1" dirty="0">
              <a:solidFill>
                <a:schemeClr val="bg1"/>
              </a:solidFill>
            </a:endParaRPr>
          </a:p>
          <a:p>
            <a:r>
              <a:rPr lang="en-US" sz="3200" b="1" dirty="0">
                <a:solidFill>
                  <a:schemeClr val="bg1"/>
                </a:solidFill>
              </a:rPr>
              <a:t>1d97b9</a:t>
            </a:r>
          </a:p>
          <a:p>
            <a:r>
              <a:rPr lang="en-US" sz="3200" b="1" dirty="0">
                <a:solidFill>
                  <a:schemeClr val="bg1"/>
                </a:solidFill>
              </a:rPr>
              <a:t>21f3c1</a:t>
            </a:r>
          </a:p>
          <a:p>
            <a:r>
              <a:rPr lang="en-US" sz="3200" b="1" dirty="0">
                <a:solidFill>
                  <a:schemeClr val="bg1"/>
                </a:solidFill>
              </a:rPr>
              <a:t>f50231</a:t>
            </a:r>
          </a:p>
        </p:txBody>
      </p:sp>
      <p:sp>
        <p:nvSpPr>
          <p:cNvPr id="25" name="TextBox 24">
            <a:extLst>
              <a:ext uri="{FF2B5EF4-FFF2-40B4-BE49-F238E27FC236}">
                <a16:creationId xmlns:a16="http://schemas.microsoft.com/office/drawing/2014/main" id="{8DB4356B-460D-4F6F-A4EC-AF5A39F771AE}"/>
              </a:ext>
            </a:extLst>
          </p:cNvPr>
          <p:cNvSpPr txBox="1"/>
          <p:nvPr/>
        </p:nvSpPr>
        <p:spPr>
          <a:xfrm>
            <a:off x="615365" y="2887326"/>
            <a:ext cx="3949014" cy="1072099"/>
          </a:xfrm>
          <a:prstGeom prst="rect">
            <a:avLst/>
          </a:prstGeom>
        </p:spPr>
        <p:style>
          <a:lnRef idx="1">
            <a:schemeClr val="accent6"/>
          </a:lnRef>
          <a:fillRef idx="3">
            <a:schemeClr val="accent6"/>
          </a:fillRef>
          <a:effectRef idx="2">
            <a:schemeClr val="accent6"/>
          </a:effectRef>
          <a:fontRef idx="minor">
            <a:schemeClr val="lt1"/>
          </a:fontRef>
        </p:style>
        <p:txBody>
          <a:bodyPr wrap="square" numCol="2" rtlCol="0">
            <a:spAutoFit/>
          </a:bodyPr>
          <a:lstStyle/>
          <a:p>
            <a:pPr algn="r"/>
            <a:r>
              <a:rPr lang="en-US" sz="3200" b="1" dirty="0">
                <a:solidFill>
                  <a:schemeClr val="bg1"/>
                </a:solidFill>
              </a:rPr>
              <a:t>blob  </a:t>
            </a:r>
            <a:r>
              <a:rPr lang="en-US" sz="1100" b="1" dirty="0">
                <a:solidFill>
                  <a:schemeClr val="bg1"/>
                </a:solidFill>
              </a:rPr>
              <a:t>.</a:t>
            </a:r>
            <a:r>
              <a:rPr lang="en-US" sz="3200" b="1" dirty="0">
                <a:solidFill>
                  <a:schemeClr val="bg1"/>
                </a:solidFill>
              </a:rPr>
              <a:t>	file   </a:t>
            </a:r>
            <a:r>
              <a:rPr lang="en-US" sz="1000" b="1" dirty="0">
                <a:solidFill>
                  <a:schemeClr val="bg1"/>
                </a:solidFill>
              </a:rPr>
              <a:t>.</a:t>
            </a:r>
            <a:endParaRPr lang="en-US" sz="3200" b="1" dirty="0">
              <a:solidFill>
                <a:schemeClr val="bg1"/>
              </a:solidFill>
            </a:endParaRPr>
          </a:p>
          <a:p>
            <a:endParaRPr lang="en-US" sz="3200" b="1" dirty="0">
              <a:solidFill>
                <a:schemeClr val="bg1"/>
              </a:solidFill>
            </a:endParaRPr>
          </a:p>
          <a:p>
            <a:r>
              <a:rPr lang="en-US" sz="3200" b="1" dirty="0">
                <a:solidFill>
                  <a:schemeClr val="bg1"/>
                </a:solidFill>
              </a:rPr>
              <a:t>21f3c1</a:t>
            </a:r>
          </a:p>
          <a:p>
            <a:r>
              <a:rPr lang="en-US" sz="3200" b="1" dirty="0">
                <a:solidFill>
                  <a:schemeClr val="bg1"/>
                </a:solidFill>
              </a:rPr>
              <a:t>content1</a:t>
            </a:r>
          </a:p>
        </p:txBody>
      </p:sp>
      <p:sp>
        <p:nvSpPr>
          <p:cNvPr id="26" name="TextBox 25">
            <a:extLst>
              <a:ext uri="{FF2B5EF4-FFF2-40B4-BE49-F238E27FC236}">
                <a16:creationId xmlns:a16="http://schemas.microsoft.com/office/drawing/2014/main" id="{B457345C-68AC-489C-A4CD-6DF9793654AC}"/>
              </a:ext>
            </a:extLst>
          </p:cNvPr>
          <p:cNvSpPr txBox="1"/>
          <p:nvPr/>
        </p:nvSpPr>
        <p:spPr>
          <a:xfrm>
            <a:off x="4813986" y="2895600"/>
            <a:ext cx="3949014" cy="1072099"/>
          </a:xfrm>
          <a:prstGeom prst="rect">
            <a:avLst/>
          </a:prstGeom>
        </p:spPr>
        <p:style>
          <a:lnRef idx="1">
            <a:schemeClr val="accent6"/>
          </a:lnRef>
          <a:fillRef idx="3">
            <a:schemeClr val="accent6"/>
          </a:fillRef>
          <a:effectRef idx="2">
            <a:schemeClr val="accent6"/>
          </a:effectRef>
          <a:fontRef idx="minor">
            <a:schemeClr val="lt1"/>
          </a:fontRef>
        </p:style>
        <p:txBody>
          <a:bodyPr wrap="square" numCol="2" rtlCol="0">
            <a:spAutoFit/>
          </a:bodyPr>
          <a:lstStyle/>
          <a:p>
            <a:pPr algn="r"/>
            <a:r>
              <a:rPr lang="en-US" sz="3200" b="1" dirty="0">
                <a:solidFill>
                  <a:schemeClr val="bg1"/>
                </a:solidFill>
              </a:rPr>
              <a:t>blob  </a:t>
            </a:r>
            <a:r>
              <a:rPr lang="en-US" sz="1100" b="1" dirty="0">
                <a:solidFill>
                  <a:schemeClr val="bg1"/>
                </a:solidFill>
              </a:rPr>
              <a:t>.</a:t>
            </a:r>
            <a:r>
              <a:rPr lang="en-US" sz="3200" b="1" dirty="0">
                <a:solidFill>
                  <a:schemeClr val="bg1"/>
                </a:solidFill>
              </a:rPr>
              <a:t>	file   </a:t>
            </a:r>
            <a:r>
              <a:rPr lang="en-US" sz="1000" b="1" dirty="0">
                <a:solidFill>
                  <a:schemeClr val="bg1"/>
                </a:solidFill>
              </a:rPr>
              <a:t>.</a:t>
            </a:r>
            <a:endParaRPr lang="en-US" sz="3200" b="1" dirty="0">
              <a:solidFill>
                <a:schemeClr val="bg1"/>
              </a:solidFill>
            </a:endParaRPr>
          </a:p>
          <a:p>
            <a:endParaRPr lang="en-US" sz="3200" b="1" dirty="0">
              <a:solidFill>
                <a:schemeClr val="bg1"/>
              </a:solidFill>
            </a:endParaRPr>
          </a:p>
          <a:p>
            <a:r>
              <a:rPr lang="en-US" sz="3200" b="1" dirty="0">
                <a:solidFill>
                  <a:schemeClr val="bg1"/>
                </a:solidFill>
              </a:rPr>
              <a:t>f50231</a:t>
            </a:r>
          </a:p>
          <a:p>
            <a:r>
              <a:rPr lang="en-US" sz="3200" b="1" dirty="0">
                <a:solidFill>
                  <a:schemeClr val="bg1"/>
                </a:solidFill>
              </a:rPr>
              <a:t>content2</a:t>
            </a:r>
          </a:p>
        </p:txBody>
      </p:sp>
      <p:sp>
        <p:nvSpPr>
          <p:cNvPr id="12" name="Rectangle 11"/>
          <p:cNvSpPr/>
          <p:nvPr/>
        </p:nvSpPr>
        <p:spPr bwMode="auto">
          <a:xfrm>
            <a:off x="5020256" y="4138150"/>
            <a:ext cx="1766452" cy="538073"/>
          </a:xfrm>
          <a:prstGeom prst="rect">
            <a:avLst/>
          </a:prstGeom>
          <a:noFill/>
          <a:ln w="38100" cap="flat" cmpd="sng" algn="ctr">
            <a:solidFill>
              <a:srgbClr val="FF0000"/>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1" i="0" u="none" strike="noStrike" cap="none" normalizeH="0" baseline="0" dirty="0" err="1">
              <a:ln>
                <a:noFill/>
              </a:ln>
              <a:solidFill>
                <a:schemeClr val="tx1"/>
              </a:solidFill>
              <a:effectLst/>
              <a:latin typeface="Arial" charset="0"/>
            </a:endParaRPr>
          </a:p>
        </p:txBody>
      </p:sp>
      <p:sp>
        <p:nvSpPr>
          <p:cNvPr id="28" name="Rectangle 27">
            <a:extLst>
              <a:ext uri="{FF2B5EF4-FFF2-40B4-BE49-F238E27FC236}">
                <a16:creationId xmlns:a16="http://schemas.microsoft.com/office/drawing/2014/main" id="{7E0671AF-6A1D-444B-9ADD-B41147B50AF7}"/>
              </a:ext>
            </a:extLst>
          </p:cNvPr>
          <p:cNvSpPr/>
          <p:nvPr/>
        </p:nvSpPr>
        <p:spPr bwMode="auto">
          <a:xfrm>
            <a:off x="633373" y="884542"/>
            <a:ext cx="3497030" cy="538073"/>
          </a:xfrm>
          <a:prstGeom prst="rect">
            <a:avLst/>
          </a:prstGeom>
          <a:noFill/>
          <a:ln w="38100" cap="flat" cmpd="sng" algn="ctr">
            <a:solidFill>
              <a:srgbClr val="FF0000"/>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1" i="0" u="none" strike="noStrike" cap="none" normalizeH="0" baseline="0" dirty="0" err="1">
              <a:ln>
                <a:noFill/>
              </a:ln>
              <a:solidFill>
                <a:schemeClr val="tx1"/>
              </a:solidFill>
              <a:effectLst/>
              <a:latin typeface="Arial" charset="0"/>
            </a:endParaRPr>
          </a:p>
        </p:txBody>
      </p:sp>
      <p:cxnSp>
        <p:nvCxnSpPr>
          <p:cNvPr id="9" name="Straight Arrow Connector 8">
            <a:extLst>
              <a:ext uri="{FF2B5EF4-FFF2-40B4-BE49-F238E27FC236}">
                <a16:creationId xmlns:a16="http://schemas.microsoft.com/office/drawing/2014/main" id="{EDCC7B3A-D359-4BFD-9772-DFABF2FFC8DA}"/>
              </a:ext>
            </a:extLst>
          </p:cNvPr>
          <p:cNvCxnSpPr>
            <a:cxnSpLocks/>
            <a:stCxn id="12" idx="0"/>
            <a:endCxn id="28" idx="3"/>
          </p:cNvCxnSpPr>
          <p:nvPr/>
        </p:nvCxnSpPr>
        <p:spPr>
          <a:xfrm flipH="1" flipV="1">
            <a:off x="4130403" y="1153579"/>
            <a:ext cx="1773079" cy="2984571"/>
          </a:xfrm>
          <a:prstGeom prst="straightConnector1">
            <a:avLst/>
          </a:prstGeom>
          <a:ln w="28575">
            <a:tailEnd type="arrow" w="lg" len="lg"/>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3C7EFB7A-E1A5-49C0-A3CE-244F0C1B6B81}"/>
              </a:ext>
            </a:extLst>
          </p:cNvPr>
          <p:cNvSpPr/>
          <p:nvPr/>
        </p:nvSpPr>
        <p:spPr bwMode="auto">
          <a:xfrm>
            <a:off x="1122100" y="4578823"/>
            <a:ext cx="2723870" cy="538073"/>
          </a:xfrm>
          <a:prstGeom prst="rect">
            <a:avLst/>
          </a:prstGeom>
          <a:noFill/>
          <a:ln w="38100" cap="flat" cmpd="sng" algn="ctr">
            <a:solidFill>
              <a:srgbClr val="FF0000"/>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1" i="0" u="none" strike="noStrike" cap="none" normalizeH="0" baseline="0" dirty="0" err="1">
              <a:ln>
                <a:noFill/>
              </a:ln>
              <a:solidFill>
                <a:schemeClr val="tx1"/>
              </a:solidFill>
              <a:effectLst/>
              <a:latin typeface="Arial" charset="0"/>
            </a:endParaRPr>
          </a:p>
        </p:txBody>
      </p:sp>
      <p:sp>
        <p:nvSpPr>
          <p:cNvPr id="30" name="Rectangle 29">
            <a:extLst>
              <a:ext uri="{FF2B5EF4-FFF2-40B4-BE49-F238E27FC236}">
                <a16:creationId xmlns:a16="http://schemas.microsoft.com/office/drawing/2014/main" id="{A8C575DC-5058-4811-93F0-0B73777A2A32}"/>
              </a:ext>
            </a:extLst>
          </p:cNvPr>
          <p:cNvSpPr/>
          <p:nvPr/>
        </p:nvSpPr>
        <p:spPr bwMode="auto">
          <a:xfrm>
            <a:off x="5105400" y="1058058"/>
            <a:ext cx="3112725" cy="538073"/>
          </a:xfrm>
          <a:prstGeom prst="rect">
            <a:avLst/>
          </a:prstGeom>
          <a:noFill/>
          <a:ln w="38100" cap="flat" cmpd="sng" algn="ctr">
            <a:solidFill>
              <a:srgbClr val="FF0000"/>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1" i="0" u="none" strike="noStrike" cap="none" normalizeH="0" baseline="0" dirty="0" err="1">
              <a:ln>
                <a:noFill/>
              </a:ln>
              <a:solidFill>
                <a:schemeClr val="tx1"/>
              </a:solidFill>
              <a:effectLst/>
              <a:latin typeface="Arial" charset="0"/>
            </a:endParaRPr>
          </a:p>
        </p:txBody>
      </p:sp>
      <p:cxnSp>
        <p:nvCxnSpPr>
          <p:cNvPr id="31" name="Straight Arrow Connector 30">
            <a:extLst>
              <a:ext uri="{FF2B5EF4-FFF2-40B4-BE49-F238E27FC236}">
                <a16:creationId xmlns:a16="http://schemas.microsoft.com/office/drawing/2014/main" id="{41D62AEB-4A7C-45E0-BE87-1D3AFD00DD50}"/>
              </a:ext>
            </a:extLst>
          </p:cNvPr>
          <p:cNvCxnSpPr>
            <a:cxnSpLocks/>
            <a:stCxn id="29" idx="3"/>
            <a:endCxn id="30" idx="2"/>
          </p:cNvCxnSpPr>
          <p:nvPr/>
        </p:nvCxnSpPr>
        <p:spPr>
          <a:xfrm flipV="1">
            <a:off x="3845970" y="1596131"/>
            <a:ext cx="2815793" cy="3251729"/>
          </a:xfrm>
          <a:prstGeom prst="straightConnector1">
            <a:avLst/>
          </a:prstGeom>
          <a:ln w="28575">
            <a:tailEnd type="arrow" w="lg" len="lg"/>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B5C9B156-1353-42AC-842C-52FC93B52D3B}"/>
              </a:ext>
            </a:extLst>
          </p:cNvPr>
          <p:cNvSpPr/>
          <p:nvPr/>
        </p:nvSpPr>
        <p:spPr bwMode="auto">
          <a:xfrm>
            <a:off x="1133114" y="2946103"/>
            <a:ext cx="2815793" cy="538073"/>
          </a:xfrm>
          <a:prstGeom prst="rect">
            <a:avLst/>
          </a:prstGeom>
          <a:noFill/>
          <a:ln w="38100" cap="flat" cmpd="sng" algn="ctr">
            <a:solidFill>
              <a:srgbClr val="FF0000"/>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1" i="0" u="none" strike="noStrike" cap="none" normalizeH="0" baseline="0" dirty="0" err="1">
              <a:ln>
                <a:noFill/>
              </a:ln>
              <a:solidFill>
                <a:schemeClr val="tx1"/>
              </a:solidFill>
              <a:effectLst/>
              <a:latin typeface="Arial" charset="0"/>
            </a:endParaRPr>
          </a:p>
        </p:txBody>
      </p:sp>
      <p:sp>
        <p:nvSpPr>
          <p:cNvPr id="38" name="Rectangle 37">
            <a:extLst>
              <a:ext uri="{FF2B5EF4-FFF2-40B4-BE49-F238E27FC236}">
                <a16:creationId xmlns:a16="http://schemas.microsoft.com/office/drawing/2014/main" id="{A2D17949-9C81-45D1-B50B-08FC874F0365}"/>
              </a:ext>
            </a:extLst>
          </p:cNvPr>
          <p:cNvSpPr/>
          <p:nvPr/>
        </p:nvSpPr>
        <p:spPr bwMode="auto">
          <a:xfrm>
            <a:off x="5105400" y="1599727"/>
            <a:ext cx="2935666" cy="475538"/>
          </a:xfrm>
          <a:prstGeom prst="rect">
            <a:avLst/>
          </a:prstGeom>
          <a:noFill/>
          <a:ln w="38100" cap="flat" cmpd="sng" algn="ctr">
            <a:solidFill>
              <a:srgbClr val="FF0000"/>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1" i="0" u="none" strike="noStrike" cap="none" normalizeH="0" baseline="0" dirty="0" err="1">
              <a:ln>
                <a:noFill/>
              </a:ln>
              <a:solidFill>
                <a:schemeClr val="tx1"/>
              </a:solidFill>
              <a:effectLst/>
              <a:latin typeface="Arial" charset="0"/>
            </a:endParaRPr>
          </a:p>
        </p:txBody>
      </p:sp>
      <p:cxnSp>
        <p:nvCxnSpPr>
          <p:cNvPr id="39" name="Straight Arrow Connector 38">
            <a:extLst>
              <a:ext uri="{FF2B5EF4-FFF2-40B4-BE49-F238E27FC236}">
                <a16:creationId xmlns:a16="http://schemas.microsoft.com/office/drawing/2014/main" id="{E470ACB3-4F22-48D6-93F3-6F05F64E8495}"/>
              </a:ext>
            </a:extLst>
          </p:cNvPr>
          <p:cNvCxnSpPr>
            <a:cxnSpLocks/>
            <a:stCxn id="38" idx="1"/>
          </p:cNvCxnSpPr>
          <p:nvPr/>
        </p:nvCxnSpPr>
        <p:spPr>
          <a:xfrm flipH="1">
            <a:off x="2514600" y="1837496"/>
            <a:ext cx="2590800" cy="1108607"/>
          </a:xfrm>
          <a:prstGeom prst="straightConnector1">
            <a:avLst/>
          </a:prstGeom>
          <a:ln w="28575">
            <a:tailEnd type="arrow" w="lg" len="lg"/>
          </a:ln>
        </p:spPr>
        <p:style>
          <a:lnRef idx="1">
            <a:schemeClr val="accent1"/>
          </a:lnRef>
          <a:fillRef idx="0">
            <a:schemeClr val="accent1"/>
          </a:fillRef>
          <a:effectRef idx="0">
            <a:schemeClr val="accent1"/>
          </a:effectRef>
          <a:fontRef idx="minor">
            <a:schemeClr val="tx1"/>
          </a:fontRef>
        </p:style>
      </p:cxnSp>
      <p:sp>
        <p:nvSpPr>
          <p:cNvPr id="46" name="Rectangle 45">
            <a:extLst>
              <a:ext uri="{FF2B5EF4-FFF2-40B4-BE49-F238E27FC236}">
                <a16:creationId xmlns:a16="http://schemas.microsoft.com/office/drawing/2014/main" id="{3F594BDD-C1DC-4CC0-AC44-9BD34F33733F}"/>
              </a:ext>
            </a:extLst>
          </p:cNvPr>
          <p:cNvSpPr/>
          <p:nvPr/>
        </p:nvSpPr>
        <p:spPr bwMode="auto">
          <a:xfrm>
            <a:off x="5356838" y="2969558"/>
            <a:ext cx="2815793" cy="492988"/>
          </a:xfrm>
          <a:prstGeom prst="rect">
            <a:avLst/>
          </a:prstGeom>
          <a:noFill/>
          <a:ln w="38100" cap="flat" cmpd="sng" algn="ctr">
            <a:solidFill>
              <a:srgbClr val="FF0000"/>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1" i="0" u="none" strike="noStrike" cap="none" normalizeH="0" baseline="0" dirty="0" err="1">
              <a:ln>
                <a:noFill/>
              </a:ln>
              <a:solidFill>
                <a:schemeClr val="tx1"/>
              </a:solidFill>
              <a:effectLst/>
              <a:latin typeface="Arial" charset="0"/>
            </a:endParaRPr>
          </a:p>
        </p:txBody>
      </p:sp>
      <p:sp>
        <p:nvSpPr>
          <p:cNvPr id="47" name="Rectangle 46">
            <a:extLst>
              <a:ext uri="{FF2B5EF4-FFF2-40B4-BE49-F238E27FC236}">
                <a16:creationId xmlns:a16="http://schemas.microsoft.com/office/drawing/2014/main" id="{A8BADB9A-76C9-4556-9CC7-77F878406ABF}"/>
              </a:ext>
            </a:extLst>
          </p:cNvPr>
          <p:cNvSpPr/>
          <p:nvPr/>
        </p:nvSpPr>
        <p:spPr bwMode="auto">
          <a:xfrm>
            <a:off x="5142309" y="2075264"/>
            <a:ext cx="2935666" cy="475538"/>
          </a:xfrm>
          <a:prstGeom prst="rect">
            <a:avLst/>
          </a:prstGeom>
          <a:noFill/>
          <a:ln w="38100" cap="flat" cmpd="sng" algn="ctr">
            <a:solidFill>
              <a:srgbClr val="FF0000"/>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1" i="0" u="none" strike="noStrike" cap="none" normalizeH="0" baseline="0" dirty="0" err="1">
              <a:ln>
                <a:noFill/>
              </a:ln>
              <a:solidFill>
                <a:schemeClr val="tx1"/>
              </a:solidFill>
              <a:effectLst/>
              <a:latin typeface="Arial" charset="0"/>
            </a:endParaRPr>
          </a:p>
        </p:txBody>
      </p:sp>
      <p:cxnSp>
        <p:nvCxnSpPr>
          <p:cNvPr id="48" name="Straight Arrow Connector 47">
            <a:extLst>
              <a:ext uri="{FF2B5EF4-FFF2-40B4-BE49-F238E27FC236}">
                <a16:creationId xmlns:a16="http://schemas.microsoft.com/office/drawing/2014/main" id="{B0F8C00B-8A99-43F5-A121-105E0D542E3E}"/>
              </a:ext>
            </a:extLst>
          </p:cNvPr>
          <p:cNvCxnSpPr>
            <a:cxnSpLocks/>
            <a:stCxn id="47" idx="2"/>
            <a:endCxn id="46" idx="0"/>
          </p:cNvCxnSpPr>
          <p:nvPr/>
        </p:nvCxnSpPr>
        <p:spPr>
          <a:xfrm>
            <a:off x="6610142" y="2550802"/>
            <a:ext cx="154593" cy="418756"/>
          </a:xfrm>
          <a:prstGeom prst="straightConnector1">
            <a:avLst/>
          </a:prstGeom>
          <a:ln w="28575">
            <a:tailEnd type="arrow"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7995075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iterate type="lt">
                                    <p:tmAbs val="50"/>
                                  </p:iterate>
                                  <p:childTnLst>
                                    <p:set>
                                      <p:cBhvr>
                                        <p:cTn id="6" dur="1" fill="hold">
                                          <p:stCondLst>
                                            <p:cond delay="0"/>
                                          </p:stCondLst>
                                        </p:cTn>
                                        <p:tgtEl>
                                          <p:spTgt spid="19">
                                            <p:txEl>
                                              <p:pRg st="0" end="0"/>
                                            </p:txEl>
                                          </p:spTgt>
                                        </p:tgtEl>
                                        <p:attrNameLst>
                                          <p:attrName>style.visibility</p:attrName>
                                        </p:attrNameLst>
                                      </p:cBhvr>
                                      <p:to>
                                        <p:strVal val="visible"/>
                                      </p:to>
                                    </p:set>
                                  </p:childTnLst>
                                </p:cTn>
                              </p:par>
                            </p:childTnLst>
                          </p:cTn>
                        </p:par>
                        <p:par>
                          <p:cTn id="7" fill="hold">
                            <p:stCondLst>
                              <p:cond delay="951"/>
                            </p:stCondLst>
                            <p:childTnLst>
                              <p:par>
                                <p:cTn id="8" presetID="22" presetClass="entr" presetSubtype="1" fill="hold" grpId="0" nodeType="after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wipe(up)">
                                      <p:cBhvr>
                                        <p:cTn id="10" dur="500"/>
                                        <p:tgtEl>
                                          <p:spTgt spid="18"/>
                                        </p:tgtEl>
                                      </p:cBhvr>
                                    </p:animEffect>
                                  </p:childTnLst>
                                </p:cTn>
                              </p:par>
                            </p:childTnLst>
                          </p:cTn>
                        </p:par>
                      </p:childTnLst>
                    </p:cTn>
                  </p:par>
                  <p:par>
                    <p:cTn id="11" fill="hold">
                      <p:stCondLst>
                        <p:cond delay="indefinite"/>
                      </p:stCondLst>
                      <p:childTnLst>
                        <p:par>
                          <p:cTn id="12" fill="hold">
                            <p:stCondLst>
                              <p:cond delay="0"/>
                            </p:stCondLst>
                            <p:childTnLst>
                              <p:par>
                                <p:cTn id="13" presetID="21" presetClass="entr" presetSubtype="1"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heel(1)">
                                      <p:cBhvr>
                                        <p:cTn id="15" dur="750"/>
                                        <p:tgtEl>
                                          <p:spTgt spid="12"/>
                                        </p:tgtEl>
                                      </p:cBhvr>
                                    </p:animEffect>
                                  </p:childTnLst>
                                </p:cTn>
                              </p:par>
                            </p:childTnLst>
                          </p:cTn>
                        </p:par>
                        <p:par>
                          <p:cTn id="16" fill="hold">
                            <p:stCondLst>
                              <p:cond delay="750"/>
                            </p:stCondLst>
                            <p:childTnLst>
                              <p:par>
                                <p:cTn id="17" presetID="22" presetClass="entr" presetSubtype="4" fill="hold"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wipe(down)">
                                      <p:cBhvr>
                                        <p:cTn id="19" dur="500"/>
                                        <p:tgtEl>
                                          <p:spTgt spid="9"/>
                                        </p:tgtEl>
                                      </p:cBhvr>
                                    </p:animEffect>
                                  </p:childTnLst>
                                </p:cTn>
                              </p:par>
                            </p:childTnLst>
                          </p:cTn>
                        </p:par>
                        <p:par>
                          <p:cTn id="20" fill="hold">
                            <p:stCondLst>
                              <p:cond delay="1250"/>
                            </p:stCondLst>
                            <p:childTnLst>
                              <p:par>
                                <p:cTn id="21" presetID="1" presetClass="entr" presetSubtype="0" fill="hold" grpId="0" nodeType="after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1" presetClass="entr" presetSubtype="1" fill="hold" grpId="0" nodeType="clickEffect">
                                  <p:stCondLst>
                                    <p:cond delay="0"/>
                                  </p:stCondLst>
                                  <p:childTnLst>
                                    <p:set>
                                      <p:cBhvr>
                                        <p:cTn id="26" dur="1" fill="hold">
                                          <p:stCondLst>
                                            <p:cond delay="0"/>
                                          </p:stCondLst>
                                        </p:cTn>
                                        <p:tgtEl>
                                          <p:spTgt spid="29"/>
                                        </p:tgtEl>
                                        <p:attrNameLst>
                                          <p:attrName>style.visibility</p:attrName>
                                        </p:attrNameLst>
                                      </p:cBhvr>
                                      <p:to>
                                        <p:strVal val="visible"/>
                                      </p:to>
                                    </p:set>
                                    <p:animEffect transition="in" filter="wheel(1)">
                                      <p:cBhvr>
                                        <p:cTn id="27" dur="750"/>
                                        <p:tgtEl>
                                          <p:spTgt spid="29"/>
                                        </p:tgtEl>
                                      </p:cBhvr>
                                    </p:animEffect>
                                  </p:childTnLst>
                                </p:cTn>
                              </p:par>
                              <p:par>
                                <p:cTn id="28" presetID="1" presetClass="exit" presetSubtype="0" fill="hold" grpId="1" nodeType="withEffect">
                                  <p:stCondLst>
                                    <p:cond delay="0"/>
                                  </p:stCondLst>
                                  <p:childTnLst>
                                    <p:set>
                                      <p:cBhvr>
                                        <p:cTn id="29" dur="1" fill="hold">
                                          <p:stCondLst>
                                            <p:cond delay="0"/>
                                          </p:stCondLst>
                                        </p:cTn>
                                        <p:tgtEl>
                                          <p:spTgt spid="12"/>
                                        </p:tgtEl>
                                        <p:attrNameLst>
                                          <p:attrName>style.visibility</p:attrName>
                                        </p:attrNameLst>
                                      </p:cBhvr>
                                      <p:to>
                                        <p:strVal val="hidden"/>
                                      </p:to>
                                    </p:set>
                                  </p:childTnLst>
                                </p:cTn>
                              </p:par>
                              <p:par>
                                <p:cTn id="30" presetID="1" presetClass="exit" presetSubtype="0" fill="hold" nodeType="withEffect">
                                  <p:stCondLst>
                                    <p:cond delay="0"/>
                                  </p:stCondLst>
                                  <p:childTnLst>
                                    <p:set>
                                      <p:cBhvr>
                                        <p:cTn id="31" dur="1" fill="hold">
                                          <p:stCondLst>
                                            <p:cond delay="0"/>
                                          </p:stCondLst>
                                        </p:cTn>
                                        <p:tgtEl>
                                          <p:spTgt spid="9"/>
                                        </p:tgtEl>
                                        <p:attrNameLst>
                                          <p:attrName>style.visibility</p:attrName>
                                        </p:attrNameLst>
                                      </p:cBhvr>
                                      <p:to>
                                        <p:strVal val="hidden"/>
                                      </p:to>
                                    </p:set>
                                  </p:childTnLst>
                                </p:cTn>
                              </p:par>
                              <p:par>
                                <p:cTn id="32" presetID="1" presetClass="exit" presetSubtype="0" fill="hold" grpId="1" nodeType="withEffect">
                                  <p:stCondLst>
                                    <p:cond delay="0"/>
                                  </p:stCondLst>
                                  <p:childTnLst>
                                    <p:set>
                                      <p:cBhvr>
                                        <p:cTn id="33" dur="1" fill="hold">
                                          <p:stCondLst>
                                            <p:cond delay="0"/>
                                          </p:stCondLst>
                                        </p:cTn>
                                        <p:tgtEl>
                                          <p:spTgt spid="28"/>
                                        </p:tgtEl>
                                        <p:attrNameLst>
                                          <p:attrName>style.visibility</p:attrName>
                                        </p:attrNameLst>
                                      </p:cBhvr>
                                      <p:to>
                                        <p:strVal val="hidden"/>
                                      </p:to>
                                    </p:set>
                                  </p:childTnLst>
                                </p:cTn>
                              </p:par>
                            </p:childTnLst>
                          </p:cTn>
                        </p:par>
                        <p:par>
                          <p:cTn id="34" fill="hold">
                            <p:stCondLst>
                              <p:cond delay="750"/>
                            </p:stCondLst>
                            <p:childTnLst>
                              <p:par>
                                <p:cTn id="35" presetID="22" presetClass="entr" presetSubtype="4" fill="hold" nodeType="afterEffect">
                                  <p:stCondLst>
                                    <p:cond delay="0"/>
                                  </p:stCondLst>
                                  <p:childTnLst>
                                    <p:set>
                                      <p:cBhvr>
                                        <p:cTn id="36" dur="1" fill="hold">
                                          <p:stCondLst>
                                            <p:cond delay="0"/>
                                          </p:stCondLst>
                                        </p:cTn>
                                        <p:tgtEl>
                                          <p:spTgt spid="31"/>
                                        </p:tgtEl>
                                        <p:attrNameLst>
                                          <p:attrName>style.visibility</p:attrName>
                                        </p:attrNameLst>
                                      </p:cBhvr>
                                      <p:to>
                                        <p:strVal val="visible"/>
                                      </p:to>
                                    </p:set>
                                    <p:animEffect transition="in" filter="wipe(down)">
                                      <p:cBhvr>
                                        <p:cTn id="37" dur="500"/>
                                        <p:tgtEl>
                                          <p:spTgt spid="31"/>
                                        </p:tgtEl>
                                      </p:cBhvr>
                                    </p:animEffect>
                                  </p:childTnLst>
                                </p:cTn>
                              </p:par>
                            </p:childTnLst>
                          </p:cTn>
                        </p:par>
                        <p:par>
                          <p:cTn id="38" fill="hold">
                            <p:stCondLst>
                              <p:cond delay="1250"/>
                            </p:stCondLst>
                            <p:childTnLst>
                              <p:par>
                                <p:cTn id="39" presetID="1" presetClass="entr" presetSubtype="0" fill="hold" grpId="0" nodeType="afterEffect">
                                  <p:stCondLst>
                                    <p:cond delay="0"/>
                                  </p:stCondLst>
                                  <p:childTnLst>
                                    <p:set>
                                      <p:cBhvr>
                                        <p:cTn id="40" dur="1" fill="hold">
                                          <p:stCondLst>
                                            <p:cond delay="0"/>
                                          </p:stCondLst>
                                        </p:cTn>
                                        <p:tgtEl>
                                          <p:spTgt spid="30"/>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21" presetClass="entr" presetSubtype="1" fill="hold" grpId="0" nodeType="clickEffect">
                                  <p:stCondLst>
                                    <p:cond delay="0"/>
                                  </p:stCondLst>
                                  <p:childTnLst>
                                    <p:set>
                                      <p:cBhvr>
                                        <p:cTn id="44" dur="1" fill="hold">
                                          <p:stCondLst>
                                            <p:cond delay="0"/>
                                          </p:stCondLst>
                                        </p:cTn>
                                        <p:tgtEl>
                                          <p:spTgt spid="38"/>
                                        </p:tgtEl>
                                        <p:attrNameLst>
                                          <p:attrName>style.visibility</p:attrName>
                                        </p:attrNameLst>
                                      </p:cBhvr>
                                      <p:to>
                                        <p:strVal val="visible"/>
                                      </p:to>
                                    </p:set>
                                    <p:animEffect transition="in" filter="wheel(1)">
                                      <p:cBhvr>
                                        <p:cTn id="45" dur="750"/>
                                        <p:tgtEl>
                                          <p:spTgt spid="38"/>
                                        </p:tgtEl>
                                      </p:cBhvr>
                                    </p:animEffect>
                                  </p:childTnLst>
                                </p:cTn>
                              </p:par>
                              <p:par>
                                <p:cTn id="46" presetID="1" presetClass="exit" presetSubtype="0" fill="hold" grpId="1" nodeType="withEffect">
                                  <p:stCondLst>
                                    <p:cond delay="0"/>
                                  </p:stCondLst>
                                  <p:childTnLst>
                                    <p:set>
                                      <p:cBhvr>
                                        <p:cTn id="47" dur="1" fill="hold">
                                          <p:stCondLst>
                                            <p:cond delay="0"/>
                                          </p:stCondLst>
                                        </p:cTn>
                                        <p:tgtEl>
                                          <p:spTgt spid="29"/>
                                        </p:tgtEl>
                                        <p:attrNameLst>
                                          <p:attrName>style.visibility</p:attrName>
                                        </p:attrNameLst>
                                      </p:cBhvr>
                                      <p:to>
                                        <p:strVal val="hidden"/>
                                      </p:to>
                                    </p:set>
                                  </p:childTnLst>
                                </p:cTn>
                              </p:par>
                              <p:par>
                                <p:cTn id="48" presetID="1" presetClass="exit" presetSubtype="0" fill="hold" nodeType="withEffect">
                                  <p:stCondLst>
                                    <p:cond delay="0"/>
                                  </p:stCondLst>
                                  <p:childTnLst>
                                    <p:set>
                                      <p:cBhvr>
                                        <p:cTn id="49" dur="1" fill="hold">
                                          <p:stCondLst>
                                            <p:cond delay="0"/>
                                          </p:stCondLst>
                                        </p:cTn>
                                        <p:tgtEl>
                                          <p:spTgt spid="31"/>
                                        </p:tgtEl>
                                        <p:attrNameLst>
                                          <p:attrName>style.visibility</p:attrName>
                                        </p:attrNameLst>
                                      </p:cBhvr>
                                      <p:to>
                                        <p:strVal val="hidden"/>
                                      </p:to>
                                    </p:set>
                                  </p:childTnLst>
                                </p:cTn>
                              </p:par>
                              <p:par>
                                <p:cTn id="50" presetID="1" presetClass="exit" presetSubtype="0" fill="hold" grpId="1" nodeType="withEffect">
                                  <p:stCondLst>
                                    <p:cond delay="0"/>
                                  </p:stCondLst>
                                  <p:childTnLst>
                                    <p:set>
                                      <p:cBhvr>
                                        <p:cTn id="51" dur="1" fill="hold">
                                          <p:stCondLst>
                                            <p:cond delay="0"/>
                                          </p:stCondLst>
                                        </p:cTn>
                                        <p:tgtEl>
                                          <p:spTgt spid="30"/>
                                        </p:tgtEl>
                                        <p:attrNameLst>
                                          <p:attrName>style.visibility</p:attrName>
                                        </p:attrNameLst>
                                      </p:cBhvr>
                                      <p:to>
                                        <p:strVal val="hidden"/>
                                      </p:to>
                                    </p:set>
                                  </p:childTnLst>
                                </p:cTn>
                              </p:par>
                            </p:childTnLst>
                          </p:cTn>
                        </p:par>
                        <p:par>
                          <p:cTn id="52" fill="hold">
                            <p:stCondLst>
                              <p:cond delay="750"/>
                            </p:stCondLst>
                            <p:childTnLst>
                              <p:par>
                                <p:cTn id="53" presetID="22" presetClass="entr" presetSubtype="1" fill="hold" nodeType="afterEffect">
                                  <p:stCondLst>
                                    <p:cond delay="0"/>
                                  </p:stCondLst>
                                  <p:childTnLst>
                                    <p:set>
                                      <p:cBhvr>
                                        <p:cTn id="54" dur="1" fill="hold">
                                          <p:stCondLst>
                                            <p:cond delay="0"/>
                                          </p:stCondLst>
                                        </p:cTn>
                                        <p:tgtEl>
                                          <p:spTgt spid="39"/>
                                        </p:tgtEl>
                                        <p:attrNameLst>
                                          <p:attrName>style.visibility</p:attrName>
                                        </p:attrNameLst>
                                      </p:cBhvr>
                                      <p:to>
                                        <p:strVal val="visible"/>
                                      </p:to>
                                    </p:set>
                                    <p:animEffect transition="in" filter="wipe(up)">
                                      <p:cBhvr>
                                        <p:cTn id="55" dur="500"/>
                                        <p:tgtEl>
                                          <p:spTgt spid="39"/>
                                        </p:tgtEl>
                                      </p:cBhvr>
                                    </p:animEffect>
                                  </p:childTnLst>
                                </p:cTn>
                              </p:par>
                            </p:childTnLst>
                          </p:cTn>
                        </p:par>
                        <p:par>
                          <p:cTn id="56" fill="hold">
                            <p:stCondLst>
                              <p:cond delay="1250"/>
                            </p:stCondLst>
                            <p:childTnLst>
                              <p:par>
                                <p:cTn id="57" presetID="1" presetClass="entr" presetSubtype="0" fill="hold" grpId="0" nodeType="afterEffect">
                                  <p:stCondLst>
                                    <p:cond delay="0"/>
                                  </p:stCondLst>
                                  <p:childTnLst>
                                    <p:set>
                                      <p:cBhvr>
                                        <p:cTn id="58" dur="1" fill="hold">
                                          <p:stCondLst>
                                            <p:cond delay="0"/>
                                          </p:stCondLst>
                                        </p:cTn>
                                        <p:tgtEl>
                                          <p:spTgt spid="37"/>
                                        </p:tgtEl>
                                        <p:attrNameLst>
                                          <p:attrName>style.visibility</p:attrName>
                                        </p:attrNameLst>
                                      </p:cBhvr>
                                      <p:to>
                                        <p:strVal val="visible"/>
                                      </p:to>
                                    </p:set>
                                  </p:childTnLst>
                                </p:cTn>
                              </p:par>
                              <p:par>
                                <p:cTn id="59" presetID="21" presetClass="entr" presetSubtype="1" fill="hold" grpId="0" nodeType="withEffect">
                                  <p:stCondLst>
                                    <p:cond delay="0"/>
                                  </p:stCondLst>
                                  <p:childTnLst>
                                    <p:set>
                                      <p:cBhvr>
                                        <p:cTn id="60" dur="1" fill="hold">
                                          <p:stCondLst>
                                            <p:cond delay="0"/>
                                          </p:stCondLst>
                                        </p:cTn>
                                        <p:tgtEl>
                                          <p:spTgt spid="47"/>
                                        </p:tgtEl>
                                        <p:attrNameLst>
                                          <p:attrName>style.visibility</p:attrName>
                                        </p:attrNameLst>
                                      </p:cBhvr>
                                      <p:to>
                                        <p:strVal val="visible"/>
                                      </p:to>
                                    </p:set>
                                    <p:animEffect transition="in" filter="wheel(1)">
                                      <p:cBhvr>
                                        <p:cTn id="61" dur="750"/>
                                        <p:tgtEl>
                                          <p:spTgt spid="47"/>
                                        </p:tgtEl>
                                      </p:cBhvr>
                                    </p:animEffect>
                                  </p:childTnLst>
                                </p:cTn>
                              </p:par>
                            </p:childTnLst>
                          </p:cTn>
                        </p:par>
                        <p:par>
                          <p:cTn id="62" fill="hold">
                            <p:stCondLst>
                              <p:cond delay="2000"/>
                            </p:stCondLst>
                            <p:childTnLst>
                              <p:par>
                                <p:cTn id="63" presetID="22" presetClass="entr" presetSubtype="1" fill="hold" nodeType="afterEffect">
                                  <p:stCondLst>
                                    <p:cond delay="0"/>
                                  </p:stCondLst>
                                  <p:childTnLst>
                                    <p:set>
                                      <p:cBhvr>
                                        <p:cTn id="64" dur="1" fill="hold">
                                          <p:stCondLst>
                                            <p:cond delay="0"/>
                                          </p:stCondLst>
                                        </p:cTn>
                                        <p:tgtEl>
                                          <p:spTgt spid="48"/>
                                        </p:tgtEl>
                                        <p:attrNameLst>
                                          <p:attrName>style.visibility</p:attrName>
                                        </p:attrNameLst>
                                      </p:cBhvr>
                                      <p:to>
                                        <p:strVal val="visible"/>
                                      </p:to>
                                    </p:set>
                                    <p:animEffect transition="in" filter="wipe(up)">
                                      <p:cBhvr>
                                        <p:cTn id="65" dur="500"/>
                                        <p:tgtEl>
                                          <p:spTgt spid="48"/>
                                        </p:tgtEl>
                                      </p:cBhvr>
                                    </p:animEffect>
                                  </p:childTnLst>
                                </p:cTn>
                              </p:par>
                            </p:childTnLst>
                          </p:cTn>
                        </p:par>
                        <p:par>
                          <p:cTn id="66" fill="hold">
                            <p:stCondLst>
                              <p:cond delay="2500"/>
                            </p:stCondLst>
                            <p:childTnLst>
                              <p:par>
                                <p:cTn id="67" presetID="1" presetClass="entr" presetSubtype="0" fill="hold" grpId="0" nodeType="afterEffect">
                                  <p:stCondLst>
                                    <p:cond delay="0"/>
                                  </p:stCondLst>
                                  <p:childTnLst>
                                    <p:set>
                                      <p:cBhvr>
                                        <p:cTn id="68"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2" grpId="0" animBg="1"/>
      <p:bldP spid="12" grpId="1" animBg="1"/>
      <p:bldP spid="28" grpId="0" animBg="1"/>
      <p:bldP spid="28" grpId="1" animBg="1"/>
      <p:bldP spid="29" grpId="0" animBg="1"/>
      <p:bldP spid="29" grpId="1" animBg="1"/>
      <p:bldP spid="30" grpId="0" animBg="1"/>
      <p:bldP spid="30" grpId="1" animBg="1"/>
      <p:bldP spid="37" grpId="0" animBg="1"/>
      <p:bldP spid="38" grpId="0" animBg="1"/>
      <p:bldP spid="46" grpId="0" animBg="1"/>
      <p:bldP spid="47"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3"/>
          </p:nvPr>
        </p:nvSpPr>
        <p:spPr/>
        <p:txBody>
          <a:bodyPr/>
          <a:lstStyle/>
          <a:p>
            <a:pPr algn="r"/>
            <a:fld id="{B1F92669-E9AC-495A-9485-4D654D029480}" type="slidenum">
              <a:rPr lang="en-GB" smtClean="0"/>
              <a:pPr algn="r"/>
              <a:t>11</a:t>
            </a:fld>
            <a:endParaRPr lang="en-GB" dirty="0"/>
          </a:p>
        </p:txBody>
      </p:sp>
      <p:sp>
        <p:nvSpPr>
          <p:cNvPr id="3" name="Text Placeholder 2"/>
          <p:cNvSpPr>
            <a:spLocks noGrp="1"/>
          </p:cNvSpPr>
          <p:nvPr>
            <p:ph type="body" sz="quarter" idx="14"/>
          </p:nvPr>
        </p:nvSpPr>
        <p:spPr/>
        <p:txBody>
          <a:bodyPr/>
          <a:lstStyle/>
          <a:p>
            <a:endParaRPr lang="en-US"/>
          </a:p>
        </p:txBody>
      </p:sp>
      <p:sp>
        <p:nvSpPr>
          <p:cNvPr id="5" name="Text Placeholder 4"/>
          <p:cNvSpPr>
            <a:spLocks noGrp="1"/>
          </p:cNvSpPr>
          <p:nvPr>
            <p:ph type="body" sz="quarter" idx="15"/>
          </p:nvPr>
        </p:nvSpPr>
        <p:spPr>
          <a:xfrm>
            <a:off x="245908" y="228600"/>
            <a:ext cx="8649969" cy="576000"/>
          </a:xfrm>
        </p:spPr>
        <p:txBody>
          <a:bodyPr/>
          <a:lstStyle/>
          <a:p>
            <a:r>
              <a:rPr lang="en-US" sz="3200" dirty="0"/>
              <a:t>What’s a commit?</a:t>
            </a:r>
          </a:p>
        </p:txBody>
      </p:sp>
      <p:sp>
        <p:nvSpPr>
          <p:cNvPr id="6" name="Rectangle 5"/>
          <p:cNvSpPr/>
          <p:nvPr/>
        </p:nvSpPr>
        <p:spPr bwMode="auto">
          <a:xfrm>
            <a:off x="228601" y="5257800"/>
            <a:ext cx="6705599" cy="503802"/>
          </a:xfrm>
          <a:prstGeom prst="rect">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none" lIns="91440" tIns="36000" rIns="0" bIns="36000" numCol="1" rtlCol="0" anchor="ctr" anchorCtr="0" compatLnSpc="1">
            <a:prstTxWarp prst="textNoShape">
              <a:avLst/>
            </a:prstTxWarp>
          </a:bodyPr>
          <a:lstStyle/>
          <a:p>
            <a:pPr eaLnBrk="0" fontAlgn="base" hangingPunct="0">
              <a:spcBef>
                <a:spcPct val="0"/>
              </a:spcBef>
              <a:spcAft>
                <a:spcPct val="0"/>
              </a:spcAft>
            </a:pPr>
            <a:r>
              <a:rPr lang="en-US" sz="2800" dirty="0">
                <a:solidFill>
                  <a:schemeClr val="bg1"/>
                </a:solidFill>
              </a:rPr>
              <a:t>fed59d6  Jul 17 11:45 vgrazi: initial</a:t>
            </a:r>
            <a:endParaRPr kumimoji="0" lang="en-US" sz="2800" b="1" i="0" u="none" strike="noStrike" cap="none" normalizeH="0" baseline="0" dirty="0">
              <a:ln>
                <a:noFill/>
              </a:ln>
              <a:solidFill>
                <a:schemeClr val="bg1"/>
              </a:solidFill>
              <a:effectLst/>
              <a:latin typeface="Arial" charset="0"/>
            </a:endParaRPr>
          </a:p>
        </p:txBody>
      </p:sp>
      <p:sp>
        <p:nvSpPr>
          <p:cNvPr id="7" name="Rectangle 6"/>
          <p:cNvSpPr/>
          <p:nvPr/>
        </p:nvSpPr>
        <p:spPr bwMode="auto">
          <a:xfrm>
            <a:off x="228601" y="4434840"/>
            <a:ext cx="6705599" cy="503802"/>
          </a:xfrm>
          <a:prstGeom prst="rect">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none" lIns="91440" tIns="36000" rIns="0" bIns="36000" numCol="1" rtlCol="0" anchor="ctr" anchorCtr="0" compatLnSpc="1">
            <a:prstTxWarp prst="textNoShape">
              <a:avLst/>
            </a:prstTxWarp>
          </a:bodyPr>
          <a:lstStyle/>
          <a:p>
            <a:r>
              <a:rPr lang="en-US" sz="2800" dirty="0">
                <a:solidFill>
                  <a:schemeClr val="bg1"/>
                </a:solidFill>
              </a:rPr>
              <a:t>6e33d1c  Aug 17 12:21 </a:t>
            </a:r>
            <a:r>
              <a:rPr lang="en-US" sz="2800" dirty="0" err="1">
                <a:solidFill>
                  <a:schemeClr val="bg1"/>
                </a:solidFill>
              </a:rPr>
              <a:t>ismith</a:t>
            </a:r>
            <a:r>
              <a:rPr lang="en-US" sz="2800" dirty="0">
                <a:solidFill>
                  <a:schemeClr val="bg1"/>
                </a:solidFill>
              </a:rPr>
              <a:t>: change</a:t>
            </a:r>
          </a:p>
        </p:txBody>
      </p:sp>
      <p:sp>
        <p:nvSpPr>
          <p:cNvPr id="8" name="Rectangle 7"/>
          <p:cNvSpPr/>
          <p:nvPr/>
        </p:nvSpPr>
        <p:spPr bwMode="auto">
          <a:xfrm>
            <a:off x="228601" y="3611880"/>
            <a:ext cx="6705599" cy="503802"/>
          </a:xfrm>
          <a:prstGeom prst="rect">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none" lIns="91440" tIns="36000" rIns="0" bIns="36000" numCol="1" rtlCol="0" anchor="ctr" anchorCtr="0" compatLnSpc="1">
            <a:prstTxWarp prst="textNoShape">
              <a:avLst/>
            </a:prstTxWarp>
          </a:bodyPr>
          <a:lstStyle/>
          <a:p>
            <a:pPr eaLnBrk="0" fontAlgn="base" hangingPunct="0">
              <a:spcBef>
                <a:spcPct val="0"/>
              </a:spcBef>
              <a:spcAft>
                <a:spcPct val="0"/>
              </a:spcAft>
            </a:pPr>
            <a:r>
              <a:rPr lang="en-US" sz="2800" dirty="0">
                <a:solidFill>
                  <a:schemeClr val="bg1"/>
                </a:solidFill>
              </a:rPr>
              <a:t>9aca92f  Aug 21 12:42 vgrazi: more</a:t>
            </a:r>
            <a:endParaRPr kumimoji="0" lang="en-US" sz="2800" b="1" i="0" u="none" strike="noStrike" cap="none" normalizeH="0" baseline="0" dirty="0">
              <a:ln>
                <a:noFill/>
              </a:ln>
              <a:solidFill>
                <a:schemeClr val="bg1"/>
              </a:solidFill>
              <a:effectLst/>
              <a:latin typeface="Arial" charset="0"/>
            </a:endParaRPr>
          </a:p>
        </p:txBody>
      </p:sp>
      <p:sp>
        <p:nvSpPr>
          <p:cNvPr id="9" name="Rectangle 8"/>
          <p:cNvSpPr/>
          <p:nvPr/>
        </p:nvSpPr>
        <p:spPr bwMode="auto">
          <a:xfrm>
            <a:off x="228601" y="2788920"/>
            <a:ext cx="6705599" cy="503802"/>
          </a:xfrm>
          <a:prstGeom prst="rect">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none" lIns="91440" tIns="36000" rIns="0" bIns="36000" numCol="1" rtlCol="0" anchor="ctr" anchorCtr="0" compatLnSpc="1">
            <a:prstTxWarp prst="textNoShape">
              <a:avLst/>
            </a:prstTxWarp>
          </a:bodyPr>
          <a:lstStyle/>
          <a:p>
            <a:pPr eaLnBrk="0" fontAlgn="base" hangingPunct="0">
              <a:spcBef>
                <a:spcPct val="0"/>
              </a:spcBef>
              <a:spcAft>
                <a:spcPct val="0"/>
              </a:spcAft>
            </a:pPr>
            <a:r>
              <a:rPr lang="en-US" sz="2800" dirty="0">
                <a:solidFill>
                  <a:schemeClr val="bg1"/>
                </a:solidFill>
              </a:rPr>
              <a:t>a641e01  Sep 15 12:46 </a:t>
            </a:r>
            <a:r>
              <a:rPr lang="en-US" sz="2800" dirty="0" err="1">
                <a:solidFill>
                  <a:schemeClr val="bg1"/>
                </a:solidFill>
              </a:rPr>
              <a:t>mlamb</a:t>
            </a:r>
            <a:r>
              <a:rPr lang="en-US" sz="2800" dirty="0">
                <a:solidFill>
                  <a:schemeClr val="bg1"/>
                </a:solidFill>
              </a:rPr>
              <a:t> : stuff</a:t>
            </a:r>
            <a:endParaRPr kumimoji="0" lang="en-US" sz="2800" b="1" i="0" u="none" strike="noStrike" cap="none" normalizeH="0" baseline="0" dirty="0">
              <a:ln>
                <a:noFill/>
              </a:ln>
              <a:solidFill>
                <a:schemeClr val="bg1"/>
              </a:solidFill>
              <a:effectLst/>
              <a:latin typeface="Arial" charset="0"/>
            </a:endParaRPr>
          </a:p>
        </p:txBody>
      </p:sp>
      <p:sp>
        <p:nvSpPr>
          <p:cNvPr id="10" name="Rectangle 9"/>
          <p:cNvSpPr/>
          <p:nvPr/>
        </p:nvSpPr>
        <p:spPr bwMode="auto">
          <a:xfrm>
            <a:off x="228601" y="1965960"/>
            <a:ext cx="6705599" cy="503802"/>
          </a:xfrm>
          <a:prstGeom prst="rect">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none" lIns="91440" tIns="36000" rIns="0" bIns="36000" numCol="1" rtlCol="0" anchor="ctr" anchorCtr="0" compatLnSpc="1">
            <a:prstTxWarp prst="textNoShape">
              <a:avLst/>
            </a:prstTxWarp>
          </a:bodyPr>
          <a:lstStyle/>
          <a:p>
            <a:pPr eaLnBrk="0" fontAlgn="base" hangingPunct="0">
              <a:spcBef>
                <a:spcPct val="0"/>
              </a:spcBef>
              <a:spcAft>
                <a:spcPct val="0"/>
              </a:spcAft>
            </a:pPr>
            <a:r>
              <a:rPr lang="en-US" sz="2800" dirty="0">
                <a:solidFill>
                  <a:schemeClr val="bg1"/>
                </a:solidFill>
              </a:rPr>
              <a:t>bf1599d  Oct 17 12:49 </a:t>
            </a:r>
            <a:r>
              <a:rPr lang="en-US" sz="2800" dirty="0" err="1">
                <a:solidFill>
                  <a:schemeClr val="bg1"/>
                </a:solidFill>
              </a:rPr>
              <a:t>jjones</a:t>
            </a:r>
            <a:r>
              <a:rPr lang="en-US" sz="2800" dirty="0">
                <a:solidFill>
                  <a:schemeClr val="bg1"/>
                </a:solidFill>
              </a:rPr>
              <a:t>: almost</a:t>
            </a:r>
            <a:endParaRPr kumimoji="0" lang="en-US" sz="2800" b="1" i="0" u="none" strike="noStrike" cap="none" normalizeH="0" baseline="0" dirty="0">
              <a:ln>
                <a:noFill/>
              </a:ln>
              <a:solidFill>
                <a:schemeClr val="bg1"/>
              </a:solidFill>
              <a:effectLst/>
              <a:latin typeface="Arial" charset="0"/>
            </a:endParaRPr>
          </a:p>
        </p:txBody>
      </p:sp>
      <p:sp>
        <p:nvSpPr>
          <p:cNvPr id="11" name="Rectangle 10"/>
          <p:cNvSpPr/>
          <p:nvPr/>
        </p:nvSpPr>
        <p:spPr bwMode="auto">
          <a:xfrm>
            <a:off x="228600" y="1143000"/>
            <a:ext cx="6705599" cy="503802"/>
          </a:xfrm>
          <a:prstGeom prst="rect">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none" lIns="91440" tIns="36000" rIns="0" bIns="36000" numCol="1" rtlCol="0" anchor="ctr" anchorCtr="0" compatLnSpc="1">
            <a:prstTxWarp prst="textNoShape">
              <a:avLst/>
            </a:prstTxWarp>
          </a:bodyPr>
          <a:lstStyle/>
          <a:p>
            <a:pPr eaLnBrk="0" fontAlgn="base" hangingPunct="0">
              <a:spcBef>
                <a:spcPct val="0"/>
              </a:spcBef>
              <a:spcAft>
                <a:spcPct val="0"/>
              </a:spcAft>
            </a:pPr>
            <a:r>
              <a:rPr lang="en-US" sz="2800" dirty="0">
                <a:solidFill>
                  <a:schemeClr val="bg1"/>
                </a:solidFill>
              </a:rPr>
              <a:t>021e638  Oct 19 12:51 vgrazi: done!</a:t>
            </a:r>
            <a:endParaRPr kumimoji="0" lang="en-US" sz="2800" b="1" i="0" u="none" strike="noStrike" cap="none" normalizeH="0" baseline="0" dirty="0">
              <a:ln>
                <a:noFill/>
              </a:ln>
              <a:solidFill>
                <a:schemeClr val="bg1"/>
              </a:solidFill>
              <a:effectLst/>
              <a:latin typeface="Arial" charset="0"/>
            </a:endParaRPr>
          </a:p>
        </p:txBody>
      </p:sp>
      <p:cxnSp>
        <p:nvCxnSpPr>
          <p:cNvPr id="15" name="Straight Arrow Connector 14"/>
          <p:cNvCxnSpPr>
            <a:stCxn id="7" idx="2"/>
            <a:endCxn id="6" idx="0"/>
          </p:cNvCxnSpPr>
          <p:nvPr/>
        </p:nvCxnSpPr>
        <p:spPr bwMode="auto">
          <a:xfrm>
            <a:off x="3581401" y="4938642"/>
            <a:ext cx="0" cy="319158"/>
          </a:xfrm>
          <a:prstGeom prst="straightConnector1">
            <a:avLst/>
          </a:prstGeom>
          <a:solidFill>
            <a:schemeClr val="accent2"/>
          </a:solidFill>
          <a:ln w="34925" cap="flat" cmpd="sng" algn="ctr">
            <a:solidFill>
              <a:schemeClr val="tx1"/>
            </a:solidFill>
            <a:prstDash val="solid"/>
            <a:round/>
            <a:headEnd type="none" w="med" len="med"/>
            <a:tailEnd type="stealth" w="lg" len="lg"/>
          </a:ln>
          <a:effectLst/>
        </p:spPr>
      </p:cxnSp>
      <p:cxnSp>
        <p:nvCxnSpPr>
          <p:cNvPr id="18" name="Straight Arrow Connector 17"/>
          <p:cNvCxnSpPr>
            <a:stCxn id="8" idx="2"/>
            <a:endCxn id="7" idx="0"/>
          </p:cNvCxnSpPr>
          <p:nvPr/>
        </p:nvCxnSpPr>
        <p:spPr bwMode="auto">
          <a:xfrm>
            <a:off x="3581401" y="4115682"/>
            <a:ext cx="0" cy="319158"/>
          </a:xfrm>
          <a:prstGeom prst="straightConnector1">
            <a:avLst/>
          </a:prstGeom>
          <a:solidFill>
            <a:schemeClr val="accent2"/>
          </a:solidFill>
          <a:ln w="34925" cap="flat" cmpd="sng" algn="ctr">
            <a:solidFill>
              <a:schemeClr val="tx1"/>
            </a:solidFill>
            <a:prstDash val="solid"/>
            <a:round/>
            <a:headEnd type="none" w="med" len="med"/>
            <a:tailEnd type="stealth" w="lg" len="lg"/>
          </a:ln>
          <a:effectLst/>
        </p:spPr>
      </p:cxnSp>
      <p:cxnSp>
        <p:nvCxnSpPr>
          <p:cNvPr id="21" name="Straight Arrow Connector 20"/>
          <p:cNvCxnSpPr>
            <a:stCxn id="9" idx="2"/>
            <a:endCxn id="8" idx="0"/>
          </p:cNvCxnSpPr>
          <p:nvPr/>
        </p:nvCxnSpPr>
        <p:spPr bwMode="auto">
          <a:xfrm>
            <a:off x="3581401" y="3292722"/>
            <a:ext cx="0" cy="319158"/>
          </a:xfrm>
          <a:prstGeom prst="straightConnector1">
            <a:avLst/>
          </a:prstGeom>
          <a:solidFill>
            <a:schemeClr val="accent2"/>
          </a:solidFill>
          <a:ln w="34925" cap="flat" cmpd="sng" algn="ctr">
            <a:solidFill>
              <a:schemeClr val="tx1"/>
            </a:solidFill>
            <a:prstDash val="solid"/>
            <a:round/>
            <a:headEnd type="none" w="med" len="med"/>
            <a:tailEnd type="stealth" w="lg" len="lg"/>
          </a:ln>
          <a:effectLst/>
        </p:spPr>
      </p:cxnSp>
      <p:cxnSp>
        <p:nvCxnSpPr>
          <p:cNvPr id="24" name="Straight Arrow Connector 23"/>
          <p:cNvCxnSpPr>
            <a:stCxn id="10" idx="2"/>
            <a:endCxn id="9" idx="0"/>
          </p:cNvCxnSpPr>
          <p:nvPr/>
        </p:nvCxnSpPr>
        <p:spPr bwMode="auto">
          <a:xfrm>
            <a:off x="3581401" y="2469762"/>
            <a:ext cx="0" cy="319158"/>
          </a:xfrm>
          <a:prstGeom prst="straightConnector1">
            <a:avLst/>
          </a:prstGeom>
          <a:solidFill>
            <a:schemeClr val="accent2"/>
          </a:solidFill>
          <a:ln w="34925" cap="flat" cmpd="sng" algn="ctr">
            <a:solidFill>
              <a:schemeClr val="tx1"/>
            </a:solidFill>
            <a:prstDash val="solid"/>
            <a:round/>
            <a:headEnd type="none" w="med" len="med"/>
            <a:tailEnd type="stealth" w="lg" len="lg"/>
          </a:ln>
          <a:effectLst/>
        </p:spPr>
      </p:cxnSp>
      <p:cxnSp>
        <p:nvCxnSpPr>
          <p:cNvPr id="28" name="Straight Arrow Connector 27"/>
          <p:cNvCxnSpPr>
            <a:stCxn id="11" idx="2"/>
            <a:endCxn id="10" idx="0"/>
          </p:cNvCxnSpPr>
          <p:nvPr/>
        </p:nvCxnSpPr>
        <p:spPr bwMode="auto">
          <a:xfrm>
            <a:off x="3581400" y="1646802"/>
            <a:ext cx="1" cy="319158"/>
          </a:xfrm>
          <a:prstGeom prst="straightConnector1">
            <a:avLst/>
          </a:prstGeom>
          <a:solidFill>
            <a:schemeClr val="accent2"/>
          </a:solidFill>
          <a:ln w="34925" cap="flat" cmpd="sng" algn="ctr">
            <a:solidFill>
              <a:schemeClr val="tx1"/>
            </a:solidFill>
            <a:prstDash val="solid"/>
            <a:round/>
            <a:headEnd type="none" w="med" len="med"/>
            <a:tailEnd type="stealth" w="lg" len="lg"/>
          </a:ln>
          <a:effectLst/>
        </p:spPr>
      </p:cxnSp>
      <p:sp>
        <p:nvSpPr>
          <p:cNvPr id="34" name="Left Arrow 33"/>
          <p:cNvSpPr/>
          <p:nvPr/>
        </p:nvSpPr>
        <p:spPr bwMode="auto">
          <a:xfrm>
            <a:off x="8094516" y="5174421"/>
            <a:ext cx="1049484" cy="670560"/>
          </a:xfrm>
          <a:prstGeom prst="leftArrow">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b="1" i="0" u="none" strike="noStrike" cap="none" normalizeH="0" baseline="0" dirty="0">
                <a:ln>
                  <a:noFill/>
                </a:ln>
                <a:solidFill>
                  <a:schemeClr val="tx1"/>
                </a:solidFill>
                <a:effectLst/>
                <a:latin typeface="Arial" charset="0"/>
              </a:rPr>
              <a:t>HEAD</a:t>
            </a:r>
          </a:p>
        </p:txBody>
      </p:sp>
      <p:sp>
        <p:nvSpPr>
          <p:cNvPr id="35" name="Left Arrow 34"/>
          <p:cNvSpPr/>
          <p:nvPr/>
        </p:nvSpPr>
        <p:spPr bwMode="auto">
          <a:xfrm>
            <a:off x="8080304" y="4360910"/>
            <a:ext cx="1049484" cy="670560"/>
          </a:xfrm>
          <a:prstGeom prst="leftArrow">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b="1" i="0" u="none" strike="noStrike" cap="none" normalizeH="0" baseline="0" dirty="0">
                <a:ln>
                  <a:noFill/>
                </a:ln>
                <a:solidFill>
                  <a:schemeClr val="tx1"/>
                </a:solidFill>
                <a:effectLst/>
                <a:latin typeface="Arial" charset="0"/>
              </a:rPr>
              <a:t>HEAD</a:t>
            </a:r>
          </a:p>
        </p:txBody>
      </p:sp>
      <p:sp>
        <p:nvSpPr>
          <p:cNvPr id="36" name="Left Arrow 35"/>
          <p:cNvSpPr/>
          <p:nvPr/>
        </p:nvSpPr>
        <p:spPr bwMode="auto">
          <a:xfrm>
            <a:off x="8066092" y="3547399"/>
            <a:ext cx="1049484" cy="670560"/>
          </a:xfrm>
          <a:prstGeom prst="leftArrow">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b="1" i="0" u="none" strike="noStrike" cap="none" normalizeH="0" baseline="0" dirty="0">
                <a:ln>
                  <a:noFill/>
                </a:ln>
                <a:solidFill>
                  <a:schemeClr val="tx1"/>
                </a:solidFill>
                <a:effectLst/>
                <a:latin typeface="Arial" charset="0"/>
              </a:rPr>
              <a:t>HEAD</a:t>
            </a:r>
          </a:p>
        </p:txBody>
      </p:sp>
      <p:sp>
        <p:nvSpPr>
          <p:cNvPr id="37" name="Left Arrow 36"/>
          <p:cNvSpPr/>
          <p:nvPr/>
        </p:nvSpPr>
        <p:spPr bwMode="auto">
          <a:xfrm>
            <a:off x="8051880" y="2733888"/>
            <a:ext cx="1049484" cy="670560"/>
          </a:xfrm>
          <a:prstGeom prst="leftArrow">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b="1" i="0" u="none" strike="noStrike" cap="none" normalizeH="0" baseline="0" dirty="0">
                <a:ln>
                  <a:noFill/>
                </a:ln>
                <a:solidFill>
                  <a:schemeClr val="tx1"/>
                </a:solidFill>
                <a:effectLst/>
                <a:latin typeface="Arial" charset="0"/>
              </a:rPr>
              <a:t>HEAD</a:t>
            </a:r>
          </a:p>
        </p:txBody>
      </p:sp>
      <p:sp>
        <p:nvSpPr>
          <p:cNvPr id="38" name="Left Arrow 37"/>
          <p:cNvSpPr/>
          <p:nvPr/>
        </p:nvSpPr>
        <p:spPr bwMode="auto">
          <a:xfrm>
            <a:off x="8037668" y="1920377"/>
            <a:ext cx="1049484" cy="670560"/>
          </a:xfrm>
          <a:prstGeom prst="leftArrow">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b="1" i="0" u="none" strike="noStrike" cap="none" normalizeH="0" baseline="0" dirty="0">
                <a:ln>
                  <a:noFill/>
                </a:ln>
                <a:solidFill>
                  <a:schemeClr val="tx1"/>
                </a:solidFill>
                <a:effectLst/>
                <a:latin typeface="Arial" charset="0"/>
              </a:rPr>
              <a:t>HEAD</a:t>
            </a:r>
          </a:p>
        </p:txBody>
      </p:sp>
      <p:sp>
        <p:nvSpPr>
          <p:cNvPr id="39" name="Left Arrow 38"/>
          <p:cNvSpPr/>
          <p:nvPr/>
        </p:nvSpPr>
        <p:spPr bwMode="auto">
          <a:xfrm>
            <a:off x="8023456" y="1106866"/>
            <a:ext cx="1049484" cy="670560"/>
          </a:xfrm>
          <a:prstGeom prst="leftArrow">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b="1" i="0" u="none" strike="noStrike" cap="none" normalizeH="0" baseline="0" dirty="0">
                <a:ln>
                  <a:noFill/>
                </a:ln>
                <a:solidFill>
                  <a:schemeClr val="tx1"/>
                </a:solidFill>
                <a:effectLst/>
                <a:latin typeface="Arial" charset="0"/>
              </a:rPr>
              <a:t>HEAD</a:t>
            </a:r>
          </a:p>
        </p:txBody>
      </p:sp>
      <p:sp>
        <p:nvSpPr>
          <p:cNvPr id="22" name="Left Arrow 33">
            <a:extLst>
              <a:ext uri="{FF2B5EF4-FFF2-40B4-BE49-F238E27FC236}">
                <a16:creationId xmlns:a16="http://schemas.microsoft.com/office/drawing/2014/main" id="{93CD6FCA-1856-43B0-8B46-FE8427DDF2A7}"/>
              </a:ext>
            </a:extLst>
          </p:cNvPr>
          <p:cNvSpPr/>
          <p:nvPr/>
        </p:nvSpPr>
        <p:spPr bwMode="auto">
          <a:xfrm>
            <a:off x="7081460" y="5143941"/>
            <a:ext cx="1049484" cy="670560"/>
          </a:xfrm>
          <a:prstGeom prst="leftArrow">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36000" tIns="36000" rIns="36000" bIns="36000" numCol="1" rtlCol="0" anchor="ctr" anchorCtr="1" compatLnSpc="1">
            <a:prstTxWarp prst="textNoShape">
              <a:avLst/>
            </a:prstTxWarp>
          </a:bodyPr>
          <a:lstStyle/>
          <a:p>
            <a:pPr algn="ctr" eaLnBrk="0" fontAlgn="base" hangingPunct="0">
              <a:spcBef>
                <a:spcPct val="0"/>
              </a:spcBef>
              <a:spcAft>
                <a:spcPct val="0"/>
              </a:spcAft>
            </a:pPr>
            <a:r>
              <a:rPr lang="en-US" b="1" dirty="0">
                <a:solidFill>
                  <a:schemeClr val="tx1"/>
                </a:solidFill>
                <a:latin typeface="Arial" charset="0"/>
              </a:rPr>
              <a:t>master</a:t>
            </a:r>
          </a:p>
        </p:txBody>
      </p:sp>
      <p:sp>
        <p:nvSpPr>
          <p:cNvPr id="23" name="Left Arrow 34">
            <a:extLst>
              <a:ext uri="{FF2B5EF4-FFF2-40B4-BE49-F238E27FC236}">
                <a16:creationId xmlns:a16="http://schemas.microsoft.com/office/drawing/2014/main" id="{C17C693A-7B03-403C-AB1B-DA33BC625471}"/>
              </a:ext>
            </a:extLst>
          </p:cNvPr>
          <p:cNvSpPr/>
          <p:nvPr/>
        </p:nvSpPr>
        <p:spPr bwMode="auto">
          <a:xfrm>
            <a:off x="7067248" y="4330430"/>
            <a:ext cx="1049484" cy="670560"/>
          </a:xfrm>
          <a:prstGeom prst="leftArrow">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36000" tIns="36000" rIns="36000" bIns="36000" numCol="1" rtlCol="0" anchor="ctr" anchorCtr="1" compatLnSpc="1">
            <a:prstTxWarp prst="textNoShape">
              <a:avLst/>
            </a:prstTxWarp>
          </a:bodyPr>
          <a:lstStyle/>
          <a:p>
            <a:pPr algn="ctr" eaLnBrk="0" fontAlgn="base" hangingPunct="0">
              <a:spcBef>
                <a:spcPct val="0"/>
              </a:spcBef>
              <a:spcAft>
                <a:spcPct val="0"/>
              </a:spcAft>
            </a:pPr>
            <a:r>
              <a:rPr lang="en-US" b="1" dirty="0">
                <a:solidFill>
                  <a:schemeClr val="tx1"/>
                </a:solidFill>
                <a:latin typeface="Arial" charset="0"/>
              </a:rPr>
              <a:t>master</a:t>
            </a:r>
          </a:p>
        </p:txBody>
      </p:sp>
      <p:sp>
        <p:nvSpPr>
          <p:cNvPr id="25" name="Left Arrow 35">
            <a:extLst>
              <a:ext uri="{FF2B5EF4-FFF2-40B4-BE49-F238E27FC236}">
                <a16:creationId xmlns:a16="http://schemas.microsoft.com/office/drawing/2014/main" id="{AA605BA0-2183-4021-A17B-D3614DD03FE2}"/>
              </a:ext>
            </a:extLst>
          </p:cNvPr>
          <p:cNvSpPr/>
          <p:nvPr/>
        </p:nvSpPr>
        <p:spPr bwMode="auto">
          <a:xfrm>
            <a:off x="7053036" y="3516919"/>
            <a:ext cx="1049484" cy="670560"/>
          </a:xfrm>
          <a:prstGeom prst="leftArrow">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36000" tIns="36000" rIns="36000" bIns="36000" numCol="1" rtlCol="0" anchor="ctr" anchorCtr="1" compatLnSpc="1">
            <a:prstTxWarp prst="textNoShape">
              <a:avLst/>
            </a:prstTxWarp>
          </a:bodyPr>
          <a:lstStyle/>
          <a:p>
            <a:pPr algn="ctr" eaLnBrk="0" fontAlgn="base" hangingPunct="0">
              <a:spcBef>
                <a:spcPct val="0"/>
              </a:spcBef>
              <a:spcAft>
                <a:spcPct val="0"/>
              </a:spcAft>
            </a:pPr>
            <a:r>
              <a:rPr lang="en-US" b="1" dirty="0">
                <a:solidFill>
                  <a:schemeClr val="tx1"/>
                </a:solidFill>
                <a:latin typeface="Arial" charset="0"/>
              </a:rPr>
              <a:t>master</a:t>
            </a:r>
          </a:p>
        </p:txBody>
      </p:sp>
      <p:sp>
        <p:nvSpPr>
          <p:cNvPr id="26" name="Left Arrow 36">
            <a:extLst>
              <a:ext uri="{FF2B5EF4-FFF2-40B4-BE49-F238E27FC236}">
                <a16:creationId xmlns:a16="http://schemas.microsoft.com/office/drawing/2014/main" id="{9CD3B760-C88D-4B42-8D4B-3259BA4FF9A9}"/>
              </a:ext>
            </a:extLst>
          </p:cNvPr>
          <p:cNvSpPr/>
          <p:nvPr/>
        </p:nvSpPr>
        <p:spPr bwMode="auto">
          <a:xfrm>
            <a:off x="7038824" y="2703408"/>
            <a:ext cx="1049484" cy="670560"/>
          </a:xfrm>
          <a:prstGeom prst="leftArrow">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36000" tIns="36000" rIns="36000" bIns="36000" numCol="1" rtlCol="0" anchor="ctr" anchorCtr="1" compatLnSpc="1">
            <a:prstTxWarp prst="textNoShape">
              <a:avLst/>
            </a:prstTxWarp>
          </a:bodyPr>
          <a:lstStyle/>
          <a:p>
            <a:pPr algn="ctr" eaLnBrk="0" fontAlgn="base" hangingPunct="0">
              <a:spcBef>
                <a:spcPct val="0"/>
              </a:spcBef>
              <a:spcAft>
                <a:spcPct val="0"/>
              </a:spcAft>
            </a:pPr>
            <a:r>
              <a:rPr lang="en-US" b="1" dirty="0">
                <a:solidFill>
                  <a:schemeClr val="tx1"/>
                </a:solidFill>
                <a:latin typeface="Arial" charset="0"/>
              </a:rPr>
              <a:t>master</a:t>
            </a:r>
          </a:p>
        </p:txBody>
      </p:sp>
      <p:sp>
        <p:nvSpPr>
          <p:cNvPr id="27" name="Left Arrow 37">
            <a:extLst>
              <a:ext uri="{FF2B5EF4-FFF2-40B4-BE49-F238E27FC236}">
                <a16:creationId xmlns:a16="http://schemas.microsoft.com/office/drawing/2014/main" id="{3B21B807-0283-4C40-AD5E-CEB7CFFD5D04}"/>
              </a:ext>
            </a:extLst>
          </p:cNvPr>
          <p:cNvSpPr/>
          <p:nvPr/>
        </p:nvSpPr>
        <p:spPr bwMode="auto">
          <a:xfrm>
            <a:off x="7024612" y="1889897"/>
            <a:ext cx="1049484" cy="670560"/>
          </a:xfrm>
          <a:prstGeom prst="leftArrow">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36000" tIns="36000" rIns="36000" bIns="36000" numCol="1" rtlCol="0" anchor="ctr" anchorCtr="1" compatLnSpc="1">
            <a:prstTxWarp prst="textNoShape">
              <a:avLst/>
            </a:prstTxWarp>
          </a:bodyPr>
          <a:lstStyle/>
          <a:p>
            <a:pPr algn="ctr" eaLnBrk="0" fontAlgn="base" hangingPunct="0">
              <a:spcBef>
                <a:spcPct val="0"/>
              </a:spcBef>
              <a:spcAft>
                <a:spcPct val="0"/>
              </a:spcAft>
            </a:pPr>
            <a:r>
              <a:rPr lang="en-US" b="1" dirty="0">
                <a:solidFill>
                  <a:schemeClr val="tx1"/>
                </a:solidFill>
                <a:latin typeface="Arial" charset="0"/>
              </a:rPr>
              <a:t>master</a:t>
            </a:r>
          </a:p>
        </p:txBody>
      </p:sp>
      <p:sp>
        <p:nvSpPr>
          <p:cNvPr id="29" name="Left Arrow 38">
            <a:extLst>
              <a:ext uri="{FF2B5EF4-FFF2-40B4-BE49-F238E27FC236}">
                <a16:creationId xmlns:a16="http://schemas.microsoft.com/office/drawing/2014/main" id="{78EBFEDB-80B9-4B86-867A-47DB36C0A8F6}"/>
              </a:ext>
            </a:extLst>
          </p:cNvPr>
          <p:cNvSpPr/>
          <p:nvPr/>
        </p:nvSpPr>
        <p:spPr bwMode="auto">
          <a:xfrm>
            <a:off x="7010400" y="1076386"/>
            <a:ext cx="1049484" cy="670560"/>
          </a:xfrm>
          <a:prstGeom prst="leftArrow">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b="1" i="0" u="none" strike="noStrike" cap="none" normalizeH="0" baseline="0" dirty="0">
                <a:ln>
                  <a:noFill/>
                </a:ln>
                <a:solidFill>
                  <a:schemeClr val="tx1"/>
                </a:solidFill>
                <a:effectLst/>
                <a:latin typeface="Arial" charset="0"/>
              </a:rPr>
              <a:t>master</a:t>
            </a:r>
          </a:p>
        </p:txBody>
      </p:sp>
      <p:sp>
        <p:nvSpPr>
          <p:cNvPr id="4" name="Rectangle 3">
            <a:extLst>
              <a:ext uri="{FF2B5EF4-FFF2-40B4-BE49-F238E27FC236}">
                <a16:creationId xmlns:a16="http://schemas.microsoft.com/office/drawing/2014/main" id="{93435BA9-AD96-4EBD-A9BB-59C6E9136AF5}"/>
              </a:ext>
            </a:extLst>
          </p:cNvPr>
          <p:cNvSpPr/>
          <p:nvPr/>
        </p:nvSpPr>
        <p:spPr>
          <a:xfrm>
            <a:off x="228600" y="1066800"/>
            <a:ext cx="1676400" cy="4823901"/>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1367920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 presetClass="entr" presetSubtype="0" fill="hold" grpId="0" nodeType="withEffect">
                                  <p:stCondLst>
                                    <p:cond delay="0"/>
                                  </p:stCondLst>
                                  <p:childTnLst>
                                    <p:set>
                                      <p:cBhvr>
                                        <p:cTn id="9" dur="1" fill="hold">
                                          <p:stCondLst>
                                            <p:cond delay="0"/>
                                          </p:stCondLst>
                                        </p:cTn>
                                        <p:tgtEl>
                                          <p:spTgt spid="34"/>
                                        </p:tgtEl>
                                        <p:attrNameLst>
                                          <p:attrName>style.visibility</p:attrName>
                                        </p:attrNameLst>
                                      </p:cBhvr>
                                      <p:to>
                                        <p:strVal val="visible"/>
                                      </p:to>
                                    </p:set>
                                  </p:childTnLst>
                                </p:cTn>
                              </p:par>
                              <p:par>
                                <p:cTn id="10" presetID="1" presetClass="entr" presetSubtype="0" fill="hold" grpId="0" nodeType="withEffect">
                                  <p:stCondLst>
                                    <p:cond delay="0"/>
                                  </p:stCondLst>
                                  <p:childTnLst>
                                    <p:set>
                                      <p:cBhvr>
                                        <p:cTn id="11" dur="1" fill="hold">
                                          <p:stCondLst>
                                            <p:cond delay="0"/>
                                          </p:stCondLst>
                                        </p:cTn>
                                        <p:tgtEl>
                                          <p:spTgt spid="22"/>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par>
                                <p:cTn id="17" presetID="1" presetClass="exit" presetSubtype="0" fill="hold" grpId="1" nodeType="withEffect">
                                  <p:stCondLst>
                                    <p:cond delay="0"/>
                                  </p:stCondLst>
                                  <p:childTnLst>
                                    <p:set>
                                      <p:cBhvr>
                                        <p:cTn id="18" dur="1" fill="hold">
                                          <p:stCondLst>
                                            <p:cond delay="0"/>
                                          </p:stCondLst>
                                        </p:cTn>
                                        <p:tgtEl>
                                          <p:spTgt spid="34"/>
                                        </p:tgtEl>
                                        <p:attrNameLst>
                                          <p:attrName>style.visibility</p:attrName>
                                        </p:attrNameLst>
                                      </p:cBhvr>
                                      <p:to>
                                        <p:strVal val="hidden"/>
                                      </p:to>
                                    </p:set>
                                  </p:childTnLst>
                                </p:cTn>
                              </p:par>
                              <p:par>
                                <p:cTn id="19" presetID="1" presetClass="entr" presetSubtype="0" fill="hold" grpId="0" nodeType="withEffect">
                                  <p:stCondLst>
                                    <p:cond delay="0"/>
                                  </p:stCondLst>
                                  <p:childTnLst>
                                    <p:set>
                                      <p:cBhvr>
                                        <p:cTn id="20" dur="1" fill="hold">
                                          <p:stCondLst>
                                            <p:cond delay="0"/>
                                          </p:stCondLst>
                                        </p:cTn>
                                        <p:tgtEl>
                                          <p:spTgt spid="35"/>
                                        </p:tgtEl>
                                        <p:attrNameLst>
                                          <p:attrName>style.visibility</p:attrName>
                                        </p:attrNameLst>
                                      </p:cBhvr>
                                      <p:to>
                                        <p:strVal val="visible"/>
                                      </p:to>
                                    </p:set>
                                  </p:childTnLst>
                                </p:cTn>
                              </p:par>
                              <p:par>
                                <p:cTn id="21" presetID="10" presetClass="entr" presetSubtype="0" fill="hold" nodeType="with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500"/>
                                        <p:tgtEl>
                                          <p:spTgt spid="15"/>
                                        </p:tgtEl>
                                      </p:cBhvr>
                                    </p:animEffect>
                                  </p:childTnLst>
                                </p:cTn>
                              </p:par>
                              <p:par>
                                <p:cTn id="24" presetID="1" presetClass="exit" presetSubtype="0" fill="hold" grpId="1" nodeType="withEffect">
                                  <p:stCondLst>
                                    <p:cond delay="0"/>
                                  </p:stCondLst>
                                  <p:childTnLst>
                                    <p:set>
                                      <p:cBhvr>
                                        <p:cTn id="25" dur="1" fill="hold">
                                          <p:stCondLst>
                                            <p:cond delay="0"/>
                                          </p:stCondLst>
                                        </p:cTn>
                                        <p:tgtEl>
                                          <p:spTgt spid="22"/>
                                        </p:tgtEl>
                                        <p:attrNameLst>
                                          <p:attrName>style.visibility</p:attrName>
                                        </p:attrNameLst>
                                      </p:cBhvr>
                                      <p:to>
                                        <p:strVal val="hidden"/>
                                      </p:to>
                                    </p:set>
                                  </p:childTnLst>
                                </p:cTn>
                              </p:par>
                              <p:par>
                                <p:cTn id="26" presetID="1" presetClass="entr" presetSubtype="0" fill="hold" grpId="0" nodeType="withEffect">
                                  <p:stCondLst>
                                    <p:cond delay="0"/>
                                  </p:stCondLst>
                                  <p:childTnLst>
                                    <p:set>
                                      <p:cBhvr>
                                        <p:cTn id="27" dur="1" fill="hold">
                                          <p:stCondLst>
                                            <p:cond delay="0"/>
                                          </p:stCondLst>
                                        </p:cTn>
                                        <p:tgtEl>
                                          <p:spTgt spid="23"/>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par>
                                <p:cTn id="33" presetID="1" presetClass="exit" presetSubtype="0" fill="hold" grpId="1" nodeType="withEffect">
                                  <p:stCondLst>
                                    <p:cond delay="0"/>
                                  </p:stCondLst>
                                  <p:childTnLst>
                                    <p:set>
                                      <p:cBhvr>
                                        <p:cTn id="34" dur="1" fill="hold">
                                          <p:stCondLst>
                                            <p:cond delay="0"/>
                                          </p:stCondLst>
                                        </p:cTn>
                                        <p:tgtEl>
                                          <p:spTgt spid="23"/>
                                        </p:tgtEl>
                                        <p:attrNameLst>
                                          <p:attrName>style.visibility</p:attrName>
                                        </p:attrNameLst>
                                      </p:cBhvr>
                                      <p:to>
                                        <p:strVal val="hidden"/>
                                      </p:to>
                                    </p:set>
                                  </p:childTnLst>
                                </p:cTn>
                              </p:par>
                              <p:par>
                                <p:cTn id="35" presetID="1" presetClass="exit" presetSubtype="0" fill="hold" grpId="1" nodeType="withEffect">
                                  <p:stCondLst>
                                    <p:cond delay="0"/>
                                  </p:stCondLst>
                                  <p:childTnLst>
                                    <p:set>
                                      <p:cBhvr>
                                        <p:cTn id="36" dur="1" fill="hold">
                                          <p:stCondLst>
                                            <p:cond delay="0"/>
                                          </p:stCondLst>
                                        </p:cTn>
                                        <p:tgtEl>
                                          <p:spTgt spid="35"/>
                                        </p:tgtEl>
                                        <p:attrNameLst>
                                          <p:attrName>style.visibility</p:attrName>
                                        </p:attrNameLst>
                                      </p:cBhvr>
                                      <p:to>
                                        <p:strVal val="hidden"/>
                                      </p:to>
                                    </p:set>
                                  </p:childTnLst>
                                </p:cTn>
                              </p:par>
                              <p:par>
                                <p:cTn id="37" presetID="1" presetClass="entr" presetSubtype="0" fill="hold" grpId="0" nodeType="withEffect">
                                  <p:stCondLst>
                                    <p:cond delay="0"/>
                                  </p:stCondLst>
                                  <p:childTnLst>
                                    <p:set>
                                      <p:cBhvr>
                                        <p:cTn id="38" dur="1" fill="hold">
                                          <p:stCondLst>
                                            <p:cond delay="0"/>
                                          </p:stCondLst>
                                        </p:cTn>
                                        <p:tgtEl>
                                          <p:spTgt spid="36"/>
                                        </p:tgtEl>
                                        <p:attrNameLst>
                                          <p:attrName>style.visibility</p:attrName>
                                        </p:attrNameLst>
                                      </p:cBhvr>
                                      <p:to>
                                        <p:strVal val="visible"/>
                                      </p:to>
                                    </p:set>
                                  </p:childTnLst>
                                </p:cTn>
                              </p:par>
                              <p:par>
                                <p:cTn id="39" presetID="10" presetClass="entr" presetSubtype="0" fill="hold" nodeType="withEffect">
                                  <p:stCondLst>
                                    <p:cond delay="0"/>
                                  </p:stCondLst>
                                  <p:childTnLst>
                                    <p:set>
                                      <p:cBhvr>
                                        <p:cTn id="40" dur="1" fill="hold">
                                          <p:stCondLst>
                                            <p:cond delay="0"/>
                                          </p:stCondLst>
                                        </p:cTn>
                                        <p:tgtEl>
                                          <p:spTgt spid="18"/>
                                        </p:tgtEl>
                                        <p:attrNameLst>
                                          <p:attrName>style.visibility</p:attrName>
                                        </p:attrNameLst>
                                      </p:cBhvr>
                                      <p:to>
                                        <p:strVal val="visible"/>
                                      </p:to>
                                    </p:set>
                                    <p:animEffect transition="in" filter="fade">
                                      <p:cBhvr>
                                        <p:cTn id="41" dur="500"/>
                                        <p:tgtEl>
                                          <p:spTgt spid="18"/>
                                        </p:tgtEl>
                                      </p:cBhvr>
                                    </p:animEffect>
                                  </p:childTnLst>
                                </p:cTn>
                              </p:par>
                              <p:par>
                                <p:cTn id="42" presetID="1" presetClass="entr" presetSubtype="0" fill="hold" grpId="0" nodeType="withEffect">
                                  <p:stCondLst>
                                    <p:cond delay="0"/>
                                  </p:stCondLst>
                                  <p:childTnLst>
                                    <p:set>
                                      <p:cBhvr>
                                        <p:cTn id="43" dur="1" fill="hold">
                                          <p:stCondLst>
                                            <p:cond delay="0"/>
                                          </p:stCondLst>
                                        </p:cTn>
                                        <p:tgtEl>
                                          <p:spTgt spid="25"/>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9"/>
                                        </p:tgtEl>
                                        <p:attrNameLst>
                                          <p:attrName>style.visibility</p:attrName>
                                        </p:attrNameLst>
                                      </p:cBhvr>
                                      <p:to>
                                        <p:strVal val="visible"/>
                                      </p:to>
                                    </p:set>
                                    <p:animEffect transition="in" filter="fade">
                                      <p:cBhvr>
                                        <p:cTn id="48" dur="500"/>
                                        <p:tgtEl>
                                          <p:spTgt spid="9"/>
                                        </p:tgtEl>
                                      </p:cBhvr>
                                    </p:animEffect>
                                  </p:childTnLst>
                                </p:cTn>
                              </p:par>
                              <p:par>
                                <p:cTn id="49" presetID="1" presetClass="exit" presetSubtype="0" fill="hold" grpId="1" nodeType="withEffect">
                                  <p:stCondLst>
                                    <p:cond delay="0"/>
                                  </p:stCondLst>
                                  <p:childTnLst>
                                    <p:set>
                                      <p:cBhvr>
                                        <p:cTn id="50" dur="1" fill="hold">
                                          <p:stCondLst>
                                            <p:cond delay="0"/>
                                          </p:stCondLst>
                                        </p:cTn>
                                        <p:tgtEl>
                                          <p:spTgt spid="25"/>
                                        </p:tgtEl>
                                        <p:attrNameLst>
                                          <p:attrName>style.visibility</p:attrName>
                                        </p:attrNameLst>
                                      </p:cBhvr>
                                      <p:to>
                                        <p:strVal val="hidden"/>
                                      </p:to>
                                    </p:set>
                                  </p:childTnLst>
                                </p:cTn>
                              </p:par>
                              <p:par>
                                <p:cTn id="51" presetID="1" presetClass="exit" presetSubtype="0" fill="hold" grpId="1" nodeType="withEffect">
                                  <p:stCondLst>
                                    <p:cond delay="0"/>
                                  </p:stCondLst>
                                  <p:childTnLst>
                                    <p:set>
                                      <p:cBhvr>
                                        <p:cTn id="52" dur="1" fill="hold">
                                          <p:stCondLst>
                                            <p:cond delay="0"/>
                                          </p:stCondLst>
                                        </p:cTn>
                                        <p:tgtEl>
                                          <p:spTgt spid="36"/>
                                        </p:tgtEl>
                                        <p:attrNameLst>
                                          <p:attrName>style.visibility</p:attrName>
                                        </p:attrNameLst>
                                      </p:cBhvr>
                                      <p:to>
                                        <p:strVal val="hidden"/>
                                      </p:to>
                                    </p:set>
                                  </p:childTnLst>
                                </p:cTn>
                              </p:par>
                              <p:par>
                                <p:cTn id="53" presetID="1" presetClass="entr" presetSubtype="0" fill="hold" grpId="0" nodeType="withEffect">
                                  <p:stCondLst>
                                    <p:cond delay="0"/>
                                  </p:stCondLst>
                                  <p:childTnLst>
                                    <p:set>
                                      <p:cBhvr>
                                        <p:cTn id="54" dur="1" fill="hold">
                                          <p:stCondLst>
                                            <p:cond delay="0"/>
                                          </p:stCondLst>
                                        </p:cTn>
                                        <p:tgtEl>
                                          <p:spTgt spid="37"/>
                                        </p:tgtEl>
                                        <p:attrNameLst>
                                          <p:attrName>style.visibility</p:attrName>
                                        </p:attrNameLst>
                                      </p:cBhvr>
                                      <p:to>
                                        <p:strVal val="visible"/>
                                      </p:to>
                                    </p:set>
                                  </p:childTnLst>
                                </p:cTn>
                              </p:par>
                              <p:par>
                                <p:cTn id="55" presetID="10" presetClass="entr" presetSubtype="0" fill="hold" nodeType="withEffect">
                                  <p:stCondLst>
                                    <p:cond delay="0"/>
                                  </p:stCondLst>
                                  <p:childTnLst>
                                    <p:set>
                                      <p:cBhvr>
                                        <p:cTn id="56" dur="1" fill="hold">
                                          <p:stCondLst>
                                            <p:cond delay="0"/>
                                          </p:stCondLst>
                                        </p:cTn>
                                        <p:tgtEl>
                                          <p:spTgt spid="21"/>
                                        </p:tgtEl>
                                        <p:attrNameLst>
                                          <p:attrName>style.visibility</p:attrName>
                                        </p:attrNameLst>
                                      </p:cBhvr>
                                      <p:to>
                                        <p:strVal val="visible"/>
                                      </p:to>
                                    </p:set>
                                    <p:animEffect transition="in" filter="fade">
                                      <p:cBhvr>
                                        <p:cTn id="57" dur="500"/>
                                        <p:tgtEl>
                                          <p:spTgt spid="21"/>
                                        </p:tgtEl>
                                      </p:cBhvr>
                                    </p:animEffect>
                                  </p:childTnLst>
                                </p:cTn>
                              </p:par>
                              <p:par>
                                <p:cTn id="58" presetID="1" presetClass="entr" presetSubtype="0" fill="hold" grpId="0" nodeType="withEffect">
                                  <p:stCondLst>
                                    <p:cond delay="0"/>
                                  </p:stCondLst>
                                  <p:childTnLst>
                                    <p:set>
                                      <p:cBhvr>
                                        <p:cTn id="59" dur="1" fill="hold">
                                          <p:stCondLst>
                                            <p:cond delay="0"/>
                                          </p:stCondLst>
                                        </p:cTn>
                                        <p:tgtEl>
                                          <p:spTgt spid="26"/>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10"/>
                                        </p:tgtEl>
                                        <p:attrNameLst>
                                          <p:attrName>style.visibility</p:attrName>
                                        </p:attrNameLst>
                                      </p:cBhvr>
                                      <p:to>
                                        <p:strVal val="visible"/>
                                      </p:to>
                                    </p:set>
                                    <p:animEffect transition="in" filter="fade">
                                      <p:cBhvr>
                                        <p:cTn id="64" dur="500"/>
                                        <p:tgtEl>
                                          <p:spTgt spid="10"/>
                                        </p:tgtEl>
                                      </p:cBhvr>
                                    </p:animEffect>
                                  </p:childTnLst>
                                </p:cTn>
                              </p:par>
                              <p:par>
                                <p:cTn id="65" presetID="1" presetClass="exit" presetSubtype="0" fill="hold" grpId="1" nodeType="withEffect">
                                  <p:stCondLst>
                                    <p:cond delay="0"/>
                                  </p:stCondLst>
                                  <p:childTnLst>
                                    <p:set>
                                      <p:cBhvr>
                                        <p:cTn id="66" dur="1" fill="hold">
                                          <p:stCondLst>
                                            <p:cond delay="0"/>
                                          </p:stCondLst>
                                        </p:cTn>
                                        <p:tgtEl>
                                          <p:spTgt spid="26"/>
                                        </p:tgtEl>
                                        <p:attrNameLst>
                                          <p:attrName>style.visibility</p:attrName>
                                        </p:attrNameLst>
                                      </p:cBhvr>
                                      <p:to>
                                        <p:strVal val="hidden"/>
                                      </p:to>
                                    </p:set>
                                  </p:childTnLst>
                                </p:cTn>
                              </p:par>
                              <p:par>
                                <p:cTn id="67" presetID="1" presetClass="exit" presetSubtype="0" fill="hold" grpId="1" nodeType="withEffect">
                                  <p:stCondLst>
                                    <p:cond delay="0"/>
                                  </p:stCondLst>
                                  <p:childTnLst>
                                    <p:set>
                                      <p:cBhvr>
                                        <p:cTn id="68" dur="1" fill="hold">
                                          <p:stCondLst>
                                            <p:cond delay="0"/>
                                          </p:stCondLst>
                                        </p:cTn>
                                        <p:tgtEl>
                                          <p:spTgt spid="37"/>
                                        </p:tgtEl>
                                        <p:attrNameLst>
                                          <p:attrName>style.visibility</p:attrName>
                                        </p:attrNameLst>
                                      </p:cBhvr>
                                      <p:to>
                                        <p:strVal val="hidden"/>
                                      </p:to>
                                    </p:set>
                                  </p:childTnLst>
                                </p:cTn>
                              </p:par>
                              <p:par>
                                <p:cTn id="69" presetID="1" presetClass="entr" presetSubtype="0" fill="hold" grpId="0" nodeType="withEffect">
                                  <p:stCondLst>
                                    <p:cond delay="0"/>
                                  </p:stCondLst>
                                  <p:childTnLst>
                                    <p:set>
                                      <p:cBhvr>
                                        <p:cTn id="70" dur="1" fill="hold">
                                          <p:stCondLst>
                                            <p:cond delay="0"/>
                                          </p:stCondLst>
                                        </p:cTn>
                                        <p:tgtEl>
                                          <p:spTgt spid="38"/>
                                        </p:tgtEl>
                                        <p:attrNameLst>
                                          <p:attrName>style.visibility</p:attrName>
                                        </p:attrNameLst>
                                      </p:cBhvr>
                                      <p:to>
                                        <p:strVal val="visible"/>
                                      </p:to>
                                    </p:set>
                                  </p:childTnLst>
                                </p:cTn>
                              </p:par>
                              <p:par>
                                <p:cTn id="71" presetID="10" presetClass="entr" presetSubtype="0" fill="hold" nodeType="withEffect">
                                  <p:stCondLst>
                                    <p:cond delay="0"/>
                                  </p:stCondLst>
                                  <p:childTnLst>
                                    <p:set>
                                      <p:cBhvr>
                                        <p:cTn id="72" dur="1" fill="hold">
                                          <p:stCondLst>
                                            <p:cond delay="0"/>
                                          </p:stCondLst>
                                        </p:cTn>
                                        <p:tgtEl>
                                          <p:spTgt spid="24"/>
                                        </p:tgtEl>
                                        <p:attrNameLst>
                                          <p:attrName>style.visibility</p:attrName>
                                        </p:attrNameLst>
                                      </p:cBhvr>
                                      <p:to>
                                        <p:strVal val="visible"/>
                                      </p:to>
                                    </p:set>
                                    <p:animEffect transition="in" filter="fade">
                                      <p:cBhvr>
                                        <p:cTn id="73" dur="500"/>
                                        <p:tgtEl>
                                          <p:spTgt spid="24"/>
                                        </p:tgtEl>
                                      </p:cBhvr>
                                    </p:animEffect>
                                  </p:childTnLst>
                                </p:cTn>
                              </p:par>
                              <p:par>
                                <p:cTn id="74" presetID="1" presetClass="entr" presetSubtype="0" fill="hold" grpId="0" nodeType="withEffect">
                                  <p:stCondLst>
                                    <p:cond delay="0"/>
                                  </p:stCondLst>
                                  <p:childTnLst>
                                    <p:set>
                                      <p:cBhvr>
                                        <p:cTn id="75" dur="1" fill="hold">
                                          <p:stCondLst>
                                            <p:cond delay="0"/>
                                          </p:stCondLst>
                                        </p:cTn>
                                        <p:tgtEl>
                                          <p:spTgt spid="27"/>
                                        </p:tgtEl>
                                        <p:attrNameLst>
                                          <p:attrName>style.visibility</p:attrName>
                                        </p:attrNameLst>
                                      </p:cBhvr>
                                      <p:to>
                                        <p:strVal val="visible"/>
                                      </p:to>
                                    </p:se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grpId="0" nodeType="clickEffect">
                                  <p:stCondLst>
                                    <p:cond delay="0"/>
                                  </p:stCondLst>
                                  <p:childTnLst>
                                    <p:set>
                                      <p:cBhvr>
                                        <p:cTn id="79" dur="1" fill="hold">
                                          <p:stCondLst>
                                            <p:cond delay="0"/>
                                          </p:stCondLst>
                                        </p:cTn>
                                        <p:tgtEl>
                                          <p:spTgt spid="11"/>
                                        </p:tgtEl>
                                        <p:attrNameLst>
                                          <p:attrName>style.visibility</p:attrName>
                                        </p:attrNameLst>
                                      </p:cBhvr>
                                      <p:to>
                                        <p:strVal val="visible"/>
                                      </p:to>
                                    </p:set>
                                    <p:animEffect transition="in" filter="fade">
                                      <p:cBhvr>
                                        <p:cTn id="80" dur="500"/>
                                        <p:tgtEl>
                                          <p:spTgt spid="11"/>
                                        </p:tgtEl>
                                      </p:cBhvr>
                                    </p:animEffect>
                                  </p:childTnLst>
                                </p:cTn>
                              </p:par>
                              <p:par>
                                <p:cTn id="81" presetID="10" presetClass="entr" presetSubtype="0" fill="hold" nodeType="withEffect">
                                  <p:stCondLst>
                                    <p:cond delay="0"/>
                                  </p:stCondLst>
                                  <p:childTnLst>
                                    <p:set>
                                      <p:cBhvr>
                                        <p:cTn id="82" dur="1" fill="hold">
                                          <p:stCondLst>
                                            <p:cond delay="0"/>
                                          </p:stCondLst>
                                        </p:cTn>
                                        <p:tgtEl>
                                          <p:spTgt spid="28"/>
                                        </p:tgtEl>
                                        <p:attrNameLst>
                                          <p:attrName>style.visibility</p:attrName>
                                        </p:attrNameLst>
                                      </p:cBhvr>
                                      <p:to>
                                        <p:strVal val="visible"/>
                                      </p:to>
                                    </p:set>
                                    <p:animEffect transition="in" filter="fade">
                                      <p:cBhvr>
                                        <p:cTn id="83" dur="500"/>
                                        <p:tgtEl>
                                          <p:spTgt spid="28"/>
                                        </p:tgtEl>
                                      </p:cBhvr>
                                    </p:animEffect>
                                  </p:childTnLst>
                                </p:cTn>
                              </p:par>
                              <p:par>
                                <p:cTn id="84" presetID="1" presetClass="entr" presetSubtype="0" fill="hold" grpId="0" nodeType="withEffect">
                                  <p:stCondLst>
                                    <p:cond delay="0"/>
                                  </p:stCondLst>
                                  <p:childTnLst>
                                    <p:set>
                                      <p:cBhvr>
                                        <p:cTn id="85" dur="1" fill="hold">
                                          <p:stCondLst>
                                            <p:cond delay="0"/>
                                          </p:stCondLst>
                                        </p:cTn>
                                        <p:tgtEl>
                                          <p:spTgt spid="39"/>
                                        </p:tgtEl>
                                        <p:attrNameLst>
                                          <p:attrName>style.visibility</p:attrName>
                                        </p:attrNameLst>
                                      </p:cBhvr>
                                      <p:to>
                                        <p:strVal val="visible"/>
                                      </p:to>
                                    </p:set>
                                  </p:childTnLst>
                                </p:cTn>
                              </p:par>
                              <p:par>
                                <p:cTn id="86" presetID="1" presetClass="exit" presetSubtype="0" fill="hold" grpId="1" nodeType="withEffect">
                                  <p:stCondLst>
                                    <p:cond delay="0"/>
                                  </p:stCondLst>
                                  <p:childTnLst>
                                    <p:set>
                                      <p:cBhvr>
                                        <p:cTn id="87" dur="1" fill="hold">
                                          <p:stCondLst>
                                            <p:cond delay="0"/>
                                          </p:stCondLst>
                                        </p:cTn>
                                        <p:tgtEl>
                                          <p:spTgt spid="38"/>
                                        </p:tgtEl>
                                        <p:attrNameLst>
                                          <p:attrName>style.visibility</p:attrName>
                                        </p:attrNameLst>
                                      </p:cBhvr>
                                      <p:to>
                                        <p:strVal val="hidden"/>
                                      </p:to>
                                    </p:set>
                                  </p:childTnLst>
                                </p:cTn>
                              </p:par>
                              <p:par>
                                <p:cTn id="88" presetID="1" presetClass="entr" presetSubtype="0" fill="hold" grpId="0" nodeType="withEffect">
                                  <p:stCondLst>
                                    <p:cond delay="0"/>
                                  </p:stCondLst>
                                  <p:childTnLst>
                                    <p:set>
                                      <p:cBhvr>
                                        <p:cTn id="89" dur="1" fill="hold">
                                          <p:stCondLst>
                                            <p:cond delay="0"/>
                                          </p:stCondLst>
                                        </p:cTn>
                                        <p:tgtEl>
                                          <p:spTgt spid="29"/>
                                        </p:tgtEl>
                                        <p:attrNameLst>
                                          <p:attrName>style.visibility</p:attrName>
                                        </p:attrNameLst>
                                      </p:cBhvr>
                                      <p:to>
                                        <p:strVal val="visible"/>
                                      </p:to>
                                    </p:set>
                                  </p:childTnLst>
                                </p:cTn>
                              </p:par>
                              <p:par>
                                <p:cTn id="90" presetID="1" presetClass="exit" presetSubtype="0" fill="hold" grpId="1" nodeType="withEffect">
                                  <p:stCondLst>
                                    <p:cond delay="0"/>
                                  </p:stCondLst>
                                  <p:childTnLst>
                                    <p:set>
                                      <p:cBhvr>
                                        <p:cTn id="91" dur="1" fill="hold">
                                          <p:stCondLst>
                                            <p:cond delay="0"/>
                                          </p:stCondLst>
                                        </p:cTn>
                                        <p:tgtEl>
                                          <p:spTgt spid="27"/>
                                        </p:tgtEl>
                                        <p:attrNameLst>
                                          <p:attrName>style.visibility</p:attrName>
                                        </p:attrNameLst>
                                      </p:cBhvr>
                                      <p:to>
                                        <p:strVal val="hidden"/>
                                      </p:to>
                                    </p:set>
                                  </p:childTnLst>
                                </p:cTn>
                              </p:par>
                            </p:childTnLst>
                          </p:cTn>
                        </p:par>
                      </p:childTnLst>
                    </p:cTn>
                  </p:par>
                  <p:par>
                    <p:cTn id="92" fill="hold">
                      <p:stCondLst>
                        <p:cond delay="indefinite"/>
                      </p:stCondLst>
                      <p:childTnLst>
                        <p:par>
                          <p:cTn id="93" fill="hold">
                            <p:stCondLst>
                              <p:cond delay="0"/>
                            </p:stCondLst>
                            <p:childTnLst>
                              <p:par>
                                <p:cTn id="94" presetID="21" presetClass="entr" presetSubtype="1" fill="hold" grpId="0" nodeType="clickEffect">
                                  <p:stCondLst>
                                    <p:cond delay="0"/>
                                  </p:stCondLst>
                                  <p:childTnLst>
                                    <p:set>
                                      <p:cBhvr>
                                        <p:cTn id="95" dur="1" fill="hold">
                                          <p:stCondLst>
                                            <p:cond delay="0"/>
                                          </p:stCondLst>
                                        </p:cTn>
                                        <p:tgtEl>
                                          <p:spTgt spid="4"/>
                                        </p:tgtEl>
                                        <p:attrNameLst>
                                          <p:attrName>style.visibility</p:attrName>
                                        </p:attrNameLst>
                                      </p:cBhvr>
                                      <p:to>
                                        <p:strVal val="visible"/>
                                      </p:to>
                                    </p:set>
                                    <p:animEffect transition="in" filter="wheel(1)">
                                      <p:cBhvr>
                                        <p:cTn id="96"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34" grpId="0" animBg="1"/>
      <p:bldP spid="34" grpId="1" animBg="1"/>
      <p:bldP spid="35" grpId="0" animBg="1"/>
      <p:bldP spid="35" grpId="1" animBg="1"/>
      <p:bldP spid="36" grpId="0" animBg="1"/>
      <p:bldP spid="36" grpId="1" animBg="1"/>
      <p:bldP spid="37" grpId="0" animBg="1"/>
      <p:bldP spid="37" grpId="1" animBg="1"/>
      <p:bldP spid="38" grpId="0" animBg="1"/>
      <p:bldP spid="38" grpId="1" animBg="1"/>
      <p:bldP spid="39" grpId="0" animBg="1"/>
      <p:bldP spid="22" grpId="0" animBg="1"/>
      <p:bldP spid="22" grpId="1" animBg="1"/>
      <p:bldP spid="23" grpId="0" animBg="1"/>
      <p:bldP spid="23" grpId="1" animBg="1"/>
      <p:bldP spid="25" grpId="0" animBg="1"/>
      <p:bldP spid="25" grpId="1" animBg="1"/>
      <p:bldP spid="26" grpId="0" animBg="1"/>
      <p:bldP spid="26" grpId="1" animBg="1"/>
      <p:bldP spid="27" grpId="0" animBg="1"/>
      <p:bldP spid="27" grpId="1" animBg="1"/>
      <p:bldP spid="29" grpId="0" animBg="1"/>
      <p:bldP spid="4" grpId="0" animBg="1"/>
    </p:bld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FECA52D-87DD-4D85-BA12-271281035504}"/>
              </a:ext>
            </a:extLst>
          </p:cNvPr>
          <p:cNvSpPr/>
          <p:nvPr/>
        </p:nvSpPr>
        <p:spPr>
          <a:xfrm>
            <a:off x="159693" y="2018083"/>
            <a:ext cx="8838676" cy="4350680"/>
          </a:xfrm>
          <a:prstGeom prst="rect">
            <a:avLst/>
          </a:prstGeom>
          <a:solidFill>
            <a:srgbClr val="00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 name="Content Placeholder 3"/>
          <p:cNvSpPr>
            <a:spLocks noGrp="1"/>
          </p:cNvSpPr>
          <p:nvPr>
            <p:ph sz="half" idx="2"/>
          </p:nvPr>
        </p:nvSpPr>
        <p:spPr>
          <a:xfrm>
            <a:off x="0" y="1066800"/>
            <a:ext cx="9144000" cy="5715000"/>
          </a:xfrm>
          <a:solidFill>
            <a:schemeClr val="tx1">
              <a:lumMod val="75000"/>
              <a:lumOff val="25000"/>
            </a:schemeClr>
          </a:solidFill>
        </p:spPr>
        <p:txBody>
          <a:bodyPr/>
          <a:lstStyle/>
          <a:p>
            <a:endParaRPr lang="en-US" dirty="0"/>
          </a:p>
        </p:txBody>
      </p:sp>
      <p:sp>
        <p:nvSpPr>
          <p:cNvPr id="2" name="Footer Placeholder 1"/>
          <p:cNvSpPr>
            <a:spLocks noGrp="1"/>
          </p:cNvSpPr>
          <p:nvPr>
            <p:ph type="ftr" sz="quarter" idx="3"/>
          </p:nvPr>
        </p:nvSpPr>
        <p:spPr/>
        <p:txBody>
          <a:bodyPr/>
          <a:lstStyle/>
          <a:p>
            <a:pPr algn="r"/>
            <a:fld id="{B1F92669-E9AC-495A-9485-4D654D029480}" type="slidenum">
              <a:rPr lang="en-GB" smtClean="0"/>
              <a:pPr algn="r"/>
              <a:t>12</a:t>
            </a:fld>
            <a:endParaRPr lang="en-GB" dirty="0"/>
          </a:p>
        </p:txBody>
      </p:sp>
      <p:sp>
        <p:nvSpPr>
          <p:cNvPr id="3" name="Text Placeholder 2"/>
          <p:cNvSpPr>
            <a:spLocks noGrp="1"/>
          </p:cNvSpPr>
          <p:nvPr>
            <p:ph type="body" sz="quarter" idx="14"/>
          </p:nvPr>
        </p:nvSpPr>
        <p:spPr/>
        <p:txBody>
          <a:bodyPr/>
          <a:lstStyle/>
          <a:p>
            <a:endParaRPr lang="en-US"/>
          </a:p>
        </p:txBody>
      </p:sp>
      <p:sp>
        <p:nvSpPr>
          <p:cNvPr id="8" name="TextBox 7"/>
          <p:cNvSpPr txBox="1"/>
          <p:nvPr/>
        </p:nvSpPr>
        <p:spPr>
          <a:xfrm>
            <a:off x="0" y="901986"/>
            <a:ext cx="9601200" cy="1569660"/>
          </a:xfrm>
          <a:prstGeom prst="rect">
            <a:avLst/>
          </a:prstGeom>
          <a:solidFill>
            <a:schemeClr val="bg1"/>
          </a:solidFill>
          <a:ln>
            <a:noFill/>
          </a:ln>
        </p:spPr>
        <p:txBody>
          <a:bodyPr wrap="square" rtlCol="0">
            <a:spAutoFit/>
          </a:bodyPr>
          <a:lstStyle/>
          <a:p>
            <a:r>
              <a:rPr lang="en-US" sz="3200" dirty="0">
                <a:latin typeface="Courier New" panose="02070309020205020404" pitchFamily="49" charset="0"/>
                <a:cs typeface="Courier New" panose="02070309020205020404" pitchFamily="49" charset="0"/>
              </a:rPr>
              <a:t>git</a:t>
            </a:r>
            <a:r>
              <a:rPr lang="en-US" dirty="0">
                <a:latin typeface="Courier New" panose="02070309020205020404" pitchFamily="49" charset="0"/>
                <a:cs typeface="Courier New" panose="02070309020205020404" pitchFamily="49" charset="0"/>
              </a:rPr>
              <a:t> </a:t>
            </a:r>
            <a:r>
              <a:rPr lang="en-US" sz="3200" dirty="0">
                <a:latin typeface="Courier New" panose="02070309020205020404" pitchFamily="49" charset="0"/>
                <a:cs typeface="Courier New" panose="02070309020205020404" pitchFamily="49" charset="0"/>
              </a:rPr>
              <a:t>branch</a:t>
            </a:r>
            <a:r>
              <a:rPr lang="en-US" sz="2400" dirty="0">
                <a:latin typeface="Courier New" panose="02070309020205020404" pitchFamily="49" charset="0"/>
                <a:cs typeface="Courier New" panose="02070309020205020404" pitchFamily="49" charset="0"/>
              </a:rPr>
              <a:t> </a:t>
            </a:r>
            <a:r>
              <a:rPr lang="en-US" sz="3200" dirty="0">
                <a:latin typeface="Courier New" panose="02070309020205020404" pitchFamily="49" charset="0"/>
                <a:cs typeface="Courier New" panose="02070309020205020404" pitchFamily="49" charset="0"/>
              </a:rPr>
              <a:t>my-branch</a:t>
            </a:r>
            <a:r>
              <a:rPr lang="en-US" sz="1200" dirty="0">
                <a:latin typeface="Courier New" panose="02070309020205020404" pitchFamily="49" charset="0"/>
                <a:cs typeface="Courier New" panose="02070309020205020404" pitchFamily="49" charset="0"/>
              </a:rPr>
              <a:t> </a:t>
            </a:r>
            <a:r>
              <a:rPr lang="en-US" sz="3200" dirty="0">
                <a:latin typeface="Courier New" panose="02070309020205020404" pitchFamily="49" charset="0"/>
                <a:cs typeface="Courier New" panose="02070309020205020404" pitchFamily="49" charset="0"/>
              </a:rPr>
              <a:t>#</a:t>
            </a:r>
            <a:r>
              <a:rPr lang="en-US" sz="400" dirty="0">
                <a:latin typeface="Courier New" panose="02070309020205020404" pitchFamily="49" charset="0"/>
                <a:cs typeface="Courier New" panose="02070309020205020404" pitchFamily="49" charset="0"/>
              </a:rPr>
              <a:t> </a:t>
            </a:r>
            <a:r>
              <a:rPr lang="en-US" sz="3200" dirty="0">
                <a:latin typeface="Courier New" panose="02070309020205020404" pitchFamily="49" charset="0"/>
                <a:cs typeface="Courier New" panose="02070309020205020404" pitchFamily="49" charset="0"/>
              </a:rPr>
              <a:t>create a branch</a:t>
            </a:r>
          </a:p>
          <a:p>
            <a:r>
              <a:rPr lang="en-US" sz="3200" dirty="0">
                <a:cs typeface="Courier New" panose="02070309020205020404" pitchFamily="49" charset="0"/>
              </a:rPr>
              <a:t>A branch is simply a pointer to a commit.</a:t>
            </a:r>
          </a:p>
          <a:p>
            <a:r>
              <a:rPr lang="en-US" sz="3200" dirty="0">
                <a:cs typeface="Courier New" panose="02070309020205020404" pitchFamily="49" charset="0"/>
              </a:rPr>
              <a:t>(HEAD points to the current branch)</a:t>
            </a:r>
          </a:p>
        </p:txBody>
      </p:sp>
      <p:sp>
        <p:nvSpPr>
          <p:cNvPr id="33" name="Text Placeholder 4"/>
          <p:cNvSpPr txBox="1">
            <a:spLocks/>
          </p:cNvSpPr>
          <p:nvPr/>
        </p:nvSpPr>
        <p:spPr>
          <a:xfrm>
            <a:off x="2129551" y="228601"/>
            <a:ext cx="4882682" cy="432757"/>
          </a:xfrm>
          <a:prstGeom prst="rect">
            <a:avLst/>
          </a:prstGeom>
        </p:spPr>
        <p:txBody>
          <a:bodyPr lIns="0" tIns="0" rIns="0" bIns="0"/>
          <a:lstStyle>
            <a:lvl1pPr algn="l" defTabSz="957263" rtl="0" eaLnBrk="1" fontAlgn="base" hangingPunct="1">
              <a:lnSpc>
                <a:spcPct val="112000"/>
              </a:lnSpc>
              <a:spcBef>
                <a:spcPts val="0"/>
              </a:spcBef>
              <a:spcAft>
                <a:spcPts val="0"/>
              </a:spcAft>
              <a:buClr>
                <a:srgbClr val="CC3300"/>
              </a:buClr>
              <a:defRPr sz="1400" b="1" baseline="0">
                <a:solidFill>
                  <a:schemeClr val="tx1"/>
                </a:solidFill>
                <a:latin typeface="+mj-lt"/>
                <a:ea typeface="MS PGothic" pitchFamily="34" charset="-128"/>
                <a:cs typeface="Arial Unicode MS" pitchFamily="34" charset="-128"/>
              </a:defRPr>
            </a:lvl1pPr>
            <a:lvl2pPr marL="244475" indent="-242888" algn="l" defTabSz="957263" rtl="0" eaLnBrk="1" fontAlgn="base" hangingPunct="1">
              <a:spcBef>
                <a:spcPct val="15000"/>
              </a:spcBef>
              <a:spcAft>
                <a:spcPct val="15000"/>
              </a:spcAft>
              <a:buClr>
                <a:schemeClr val="accent1"/>
              </a:buClr>
              <a:buSzPct val="70000"/>
              <a:buFont typeface="Wingdings" pitchFamily="2" charset="2"/>
              <a:buChar char="n"/>
              <a:defRPr sz="1200">
                <a:solidFill>
                  <a:schemeClr val="tx1"/>
                </a:solidFill>
                <a:latin typeface="+mn-lt"/>
                <a:ea typeface="Arial Unicode MS" pitchFamily="34" charset="-128"/>
                <a:cs typeface="Arial Unicode MS" pitchFamily="34" charset="-128"/>
              </a:defRPr>
            </a:lvl2pPr>
            <a:lvl3pPr marL="406400" indent="-160338" algn="l" defTabSz="957263" rtl="0" eaLnBrk="1" fontAlgn="base" hangingPunct="1">
              <a:spcBef>
                <a:spcPct val="15000"/>
              </a:spcBef>
              <a:spcAft>
                <a:spcPct val="15000"/>
              </a:spcAft>
              <a:buClr>
                <a:schemeClr val="accent1"/>
              </a:buClr>
              <a:buFont typeface="Symbol" pitchFamily="18" charset="2"/>
              <a:buChar char="-"/>
              <a:defRPr sz="1200">
                <a:solidFill>
                  <a:schemeClr val="tx1"/>
                </a:solidFill>
                <a:latin typeface="+mn-lt"/>
                <a:ea typeface="Arial Unicode MS" pitchFamily="34" charset="-128"/>
                <a:cs typeface="Arial Unicode MS" pitchFamily="34" charset="-128"/>
              </a:defRPr>
            </a:lvl3pPr>
            <a:lvl4pPr marL="547688" indent="-139700" algn="l" defTabSz="957263" rtl="0" eaLnBrk="1" fontAlgn="base" hangingPunct="1">
              <a:spcBef>
                <a:spcPct val="15000"/>
              </a:spcBef>
              <a:spcAft>
                <a:spcPct val="15000"/>
              </a:spcAft>
              <a:buClr>
                <a:schemeClr val="accent1"/>
              </a:buClr>
              <a:buFont typeface="Symbol" pitchFamily="18" charset="2"/>
              <a:buChar char="-"/>
              <a:defRPr sz="1200">
                <a:solidFill>
                  <a:schemeClr val="tx1"/>
                </a:solidFill>
                <a:latin typeface="+mn-lt"/>
                <a:ea typeface="Arial Unicode MS" pitchFamily="34" charset="-128"/>
                <a:cs typeface="Arial Unicode MS" pitchFamily="34" charset="-128"/>
              </a:defRPr>
            </a:lvl4pPr>
            <a:lvl5pPr marL="731838" indent="-182563" algn="l" defTabSz="957263" rtl="0" eaLnBrk="1" fontAlgn="base" hangingPunct="1">
              <a:spcBef>
                <a:spcPct val="15000"/>
              </a:spcBef>
              <a:spcAft>
                <a:spcPct val="15000"/>
              </a:spcAft>
              <a:buClr>
                <a:schemeClr val="accent1"/>
              </a:buClr>
              <a:buFont typeface="Symbol" pitchFamily="18" charset="2"/>
              <a:buChar char="-"/>
              <a:defRPr sz="1200">
                <a:solidFill>
                  <a:schemeClr val="tx1"/>
                </a:solidFill>
                <a:latin typeface="+mn-lt"/>
                <a:ea typeface="Arial Unicode MS" pitchFamily="34" charset="-128"/>
                <a:cs typeface="Arial Unicode MS" pitchFamily="34" charset="-128"/>
              </a:defRPr>
            </a:lvl5pPr>
            <a:lvl6pPr marL="1189038" indent="-182563" algn="l" defTabSz="957263" rtl="0" eaLnBrk="1" fontAlgn="base" hangingPunct="1">
              <a:spcBef>
                <a:spcPct val="15000"/>
              </a:spcBef>
              <a:spcAft>
                <a:spcPct val="15000"/>
              </a:spcAft>
              <a:buClr>
                <a:schemeClr val="accent1"/>
              </a:buClr>
              <a:buFont typeface="Symbol" pitchFamily="18" charset="2"/>
              <a:buChar char="-"/>
              <a:defRPr sz="1200">
                <a:solidFill>
                  <a:schemeClr val="tx1"/>
                </a:solidFill>
                <a:latin typeface="+mn-lt"/>
              </a:defRPr>
            </a:lvl6pPr>
            <a:lvl7pPr marL="1646238" indent="-182563" algn="l" defTabSz="957263" rtl="0" eaLnBrk="1" fontAlgn="base" hangingPunct="1">
              <a:spcBef>
                <a:spcPct val="15000"/>
              </a:spcBef>
              <a:spcAft>
                <a:spcPct val="15000"/>
              </a:spcAft>
              <a:buClr>
                <a:schemeClr val="accent1"/>
              </a:buClr>
              <a:buFont typeface="Symbol" pitchFamily="18" charset="2"/>
              <a:buChar char="-"/>
              <a:defRPr sz="1200">
                <a:solidFill>
                  <a:schemeClr val="tx1"/>
                </a:solidFill>
                <a:latin typeface="+mn-lt"/>
              </a:defRPr>
            </a:lvl7pPr>
            <a:lvl8pPr marL="2103438" indent="-182563" algn="l" defTabSz="957263" rtl="0" eaLnBrk="1" fontAlgn="base" hangingPunct="1">
              <a:spcBef>
                <a:spcPct val="15000"/>
              </a:spcBef>
              <a:spcAft>
                <a:spcPct val="15000"/>
              </a:spcAft>
              <a:buClr>
                <a:schemeClr val="accent1"/>
              </a:buClr>
              <a:buFont typeface="Symbol" pitchFamily="18" charset="2"/>
              <a:buChar char="-"/>
              <a:defRPr sz="1200">
                <a:solidFill>
                  <a:schemeClr val="tx1"/>
                </a:solidFill>
                <a:latin typeface="+mn-lt"/>
              </a:defRPr>
            </a:lvl8pPr>
            <a:lvl9pPr marL="2560638" indent="-182563" algn="l" defTabSz="957263" rtl="0" eaLnBrk="1" fontAlgn="base" hangingPunct="1">
              <a:spcBef>
                <a:spcPct val="15000"/>
              </a:spcBef>
              <a:spcAft>
                <a:spcPct val="15000"/>
              </a:spcAft>
              <a:buClr>
                <a:schemeClr val="accent1"/>
              </a:buClr>
              <a:buFont typeface="Symbol" pitchFamily="18" charset="2"/>
              <a:buChar char="-"/>
              <a:defRPr sz="1200">
                <a:solidFill>
                  <a:schemeClr val="tx1"/>
                </a:solidFill>
                <a:latin typeface="+mn-lt"/>
              </a:defRPr>
            </a:lvl9pPr>
          </a:lstStyle>
          <a:p>
            <a:r>
              <a:rPr lang="en-US" sz="3600" kern="0" dirty="0"/>
              <a:t>What’s a branch?</a:t>
            </a:r>
          </a:p>
        </p:txBody>
      </p:sp>
      <p:grpSp>
        <p:nvGrpSpPr>
          <p:cNvPr id="7" name="Group 6">
            <a:extLst>
              <a:ext uri="{FF2B5EF4-FFF2-40B4-BE49-F238E27FC236}">
                <a16:creationId xmlns:a16="http://schemas.microsoft.com/office/drawing/2014/main" id="{5C04DB15-EFFA-485A-AB14-7F73E591289F}"/>
              </a:ext>
            </a:extLst>
          </p:cNvPr>
          <p:cNvGrpSpPr/>
          <p:nvPr/>
        </p:nvGrpSpPr>
        <p:grpSpPr>
          <a:xfrm>
            <a:off x="1" y="2459010"/>
            <a:ext cx="9144668" cy="4398990"/>
            <a:chOff x="241873" y="2257044"/>
            <a:chExt cx="8660255" cy="3982033"/>
          </a:xfrm>
        </p:grpSpPr>
        <p:sp>
          <p:nvSpPr>
            <p:cNvPr id="6" name="Rectangle 5">
              <a:extLst>
                <a:ext uri="{FF2B5EF4-FFF2-40B4-BE49-F238E27FC236}">
                  <a16:creationId xmlns:a16="http://schemas.microsoft.com/office/drawing/2014/main" id="{9AB41825-BAF4-4082-931E-41EAB928CD16}"/>
                </a:ext>
              </a:extLst>
            </p:cNvPr>
            <p:cNvSpPr/>
            <p:nvPr/>
          </p:nvSpPr>
          <p:spPr>
            <a:xfrm>
              <a:off x="241873" y="2257044"/>
              <a:ext cx="8660255" cy="3982033"/>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6">
              <a:extLst>
                <a:ext uri="{FF2B5EF4-FFF2-40B4-BE49-F238E27FC236}">
                  <a16:creationId xmlns:a16="http://schemas.microsoft.com/office/drawing/2014/main" id="{A61D79F5-2C61-49E7-9CA4-AB597774868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0573" t="20331" r="42739" b="63360"/>
            <a:stretch/>
          </p:blipFill>
          <p:spPr bwMode="auto">
            <a:xfrm>
              <a:off x="5527996" y="2688646"/>
              <a:ext cx="3084027" cy="6427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13" name="Group 12">
            <a:extLst>
              <a:ext uri="{FF2B5EF4-FFF2-40B4-BE49-F238E27FC236}">
                <a16:creationId xmlns:a16="http://schemas.microsoft.com/office/drawing/2014/main" id="{92A96E28-3E32-42E6-BFA5-E9A9C4A45B15}"/>
              </a:ext>
            </a:extLst>
          </p:cNvPr>
          <p:cNvGrpSpPr/>
          <p:nvPr/>
        </p:nvGrpSpPr>
        <p:grpSpPr>
          <a:xfrm>
            <a:off x="389453" y="2516142"/>
            <a:ext cx="7509069" cy="4265658"/>
            <a:chOff x="389453" y="2516142"/>
            <a:chExt cx="7509069" cy="4265658"/>
          </a:xfrm>
        </p:grpSpPr>
        <p:pic>
          <p:nvPicPr>
            <p:cNvPr id="22" name="Picture 6">
              <a:extLst>
                <a:ext uri="{FF2B5EF4-FFF2-40B4-BE49-F238E27FC236}">
                  <a16:creationId xmlns:a16="http://schemas.microsoft.com/office/drawing/2014/main" id="{465E2B01-E6E4-4F87-9E57-45FC4D0CE664}"/>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brightnessContrast bright="39000"/>
                      </a14:imgEffect>
                    </a14:imgLayer>
                  </a14:imgProps>
                </a:ext>
                <a:ext uri="{28A0092B-C50C-407E-A947-70E740481C1C}">
                  <a14:useLocalDpi xmlns:a14="http://schemas.microsoft.com/office/drawing/2010/main" val="0"/>
                </a:ext>
              </a:extLst>
            </a:blip>
            <a:srcRect l="750" t="1906" r="43065" b="1"/>
            <a:stretch/>
          </p:blipFill>
          <p:spPr bwMode="auto">
            <a:xfrm>
              <a:off x="389453" y="2516142"/>
              <a:ext cx="6392348" cy="42656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 name="Picture 6">
              <a:extLst>
                <a:ext uri="{FF2B5EF4-FFF2-40B4-BE49-F238E27FC236}">
                  <a16:creationId xmlns:a16="http://schemas.microsoft.com/office/drawing/2014/main" id="{0650ACF6-9DC9-4C80-B82C-B486BF6DE1A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9154" t="12019" r="59" b="71671"/>
            <a:stretch/>
          </p:blipFill>
          <p:spPr bwMode="auto">
            <a:xfrm>
              <a:off x="5614995" y="2970298"/>
              <a:ext cx="2283527" cy="6427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7807814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iterate type="lt">
                                    <p:tmAbs val="50"/>
                                  </p:iterate>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wipe(up)">
                                      <p:cBhvr>
                                        <p:cTn id="1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3"/>
          </p:nvPr>
        </p:nvSpPr>
        <p:spPr/>
        <p:txBody>
          <a:bodyPr/>
          <a:lstStyle/>
          <a:p>
            <a:pPr algn="r"/>
            <a:fld id="{B1F92669-E9AC-495A-9485-4D654D029480}" type="slidenum">
              <a:rPr lang="en-GB" smtClean="0"/>
              <a:pPr algn="r"/>
              <a:t>13</a:t>
            </a:fld>
            <a:endParaRPr lang="en-GB" dirty="0"/>
          </a:p>
        </p:txBody>
      </p:sp>
      <p:sp>
        <p:nvSpPr>
          <p:cNvPr id="3" name="Text Placeholder 2"/>
          <p:cNvSpPr>
            <a:spLocks noGrp="1"/>
          </p:cNvSpPr>
          <p:nvPr>
            <p:ph type="body" sz="quarter" idx="14"/>
          </p:nvPr>
        </p:nvSpPr>
        <p:spPr/>
        <p:txBody>
          <a:bodyPr lIns="0" anchor="ctr" anchorCtr="1"/>
          <a:lstStyle/>
          <a:p>
            <a:endParaRPr lang="en-US"/>
          </a:p>
        </p:txBody>
      </p:sp>
      <p:sp>
        <p:nvSpPr>
          <p:cNvPr id="5" name="Text Placeholder 4"/>
          <p:cNvSpPr>
            <a:spLocks noGrp="1"/>
          </p:cNvSpPr>
          <p:nvPr>
            <p:ph type="body" sz="quarter" idx="15"/>
          </p:nvPr>
        </p:nvSpPr>
        <p:spPr>
          <a:xfrm>
            <a:off x="228600" y="152400"/>
            <a:ext cx="8649969" cy="576000"/>
          </a:xfrm>
        </p:spPr>
        <p:txBody>
          <a:bodyPr/>
          <a:lstStyle/>
          <a:p>
            <a:pPr marL="0" indent="0">
              <a:buNone/>
            </a:pPr>
            <a:r>
              <a:rPr lang="en-US" sz="3200" dirty="0"/>
              <a:t>What’s a branch?</a:t>
            </a:r>
          </a:p>
        </p:txBody>
      </p:sp>
      <p:sp>
        <p:nvSpPr>
          <p:cNvPr id="6" name="Rectangle 5"/>
          <p:cNvSpPr/>
          <p:nvPr/>
        </p:nvSpPr>
        <p:spPr bwMode="auto">
          <a:xfrm>
            <a:off x="3363699" y="6061525"/>
            <a:ext cx="1897238" cy="503802"/>
          </a:xfrm>
          <a:prstGeom prst="rect">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none" lIns="0" tIns="36000" rIns="0" bIns="36000" numCol="1" rtlCol="0" anchor="ctr" anchorCtr="1" compatLnSpc="1">
            <a:prstTxWarp prst="textNoShape">
              <a:avLst/>
            </a:prstTxWarp>
          </a:bodyPr>
          <a:lstStyle/>
          <a:p>
            <a:pPr eaLnBrk="0" fontAlgn="base" hangingPunct="0">
              <a:spcBef>
                <a:spcPct val="0"/>
              </a:spcBef>
              <a:spcAft>
                <a:spcPct val="0"/>
              </a:spcAft>
            </a:pPr>
            <a:r>
              <a:rPr lang="en-US" sz="3200" dirty="0">
                <a:solidFill>
                  <a:schemeClr val="bg1"/>
                </a:solidFill>
              </a:rPr>
              <a:t>de159d6</a:t>
            </a:r>
            <a:endParaRPr kumimoji="0" lang="en-US" sz="3200" b="1" i="0" u="none" strike="noStrike" cap="none" normalizeH="0" baseline="0" dirty="0">
              <a:ln>
                <a:noFill/>
              </a:ln>
              <a:solidFill>
                <a:schemeClr val="bg1"/>
              </a:solidFill>
              <a:effectLst/>
              <a:latin typeface="Arial" charset="0"/>
            </a:endParaRPr>
          </a:p>
        </p:txBody>
      </p:sp>
      <p:sp>
        <p:nvSpPr>
          <p:cNvPr id="7" name="Rectangle 6"/>
          <p:cNvSpPr/>
          <p:nvPr/>
        </p:nvSpPr>
        <p:spPr bwMode="auto">
          <a:xfrm>
            <a:off x="3363699" y="5119038"/>
            <a:ext cx="1897238" cy="503802"/>
          </a:xfrm>
          <a:prstGeom prst="rect">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none" lIns="0" tIns="36000" rIns="0" bIns="36000" numCol="1" rtlCol="0" anchor="ctr" anchorCtr="1" compatLnSpc="1">
            <a:prstTxWarp prst="textNoShape">
              <a:avLst/>
            </a:prstTxWarp>
          </a:bodyPr>
          <a:lstStyle/>
          <a:p>
            <a:r>
              <a:rPr lang="en-US" sz="3200" dirty="0">
                <a:solidFill>
                  <a:schemeClr val="bg1"/>
                </a:solidFill>
              </a:rPr>
              <a:t>6e33d1c</a:t>
            </a:r>
          </a:p>
        </p:txBody>
      </p:sp>
      <p:sp>
        <p:nvSpPr>
          <p:cNvPr id="8" name="Rectangle 7"/>
          <p:cNvSpPr/>
          <p:nvPr/>
        </p:nvSpPr>
        <p:spPr bwMode="auto">
          <a:xfrm>
            <a:off x="3371462" y="4176551"/>
            <a:ext cx="1897238" cy="503802"/>
          </a:xfrm>
          <a:prstGeom prst="rect">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none" lIns="0" tIns="36000" rIns="0" bIns="36000" numCol="1" rtlCol="0" anchor="ctr" anchorCtr="1" compatLnSpc="1">
            <a:prstTxWarp prst="textNoShape">
              <a:avLst/>
            </a:prstTxWarp>
          </a:bodyPr>
          <a:lstStyle/>
          <a:p>
            <a:pPr eaLnBrk="0" fontAlgn="base" hangingPunct="0">
              <a:spcBef>
                <a:spcPct val="0"/>
              </a:spcBef>
              <a:spcAft>
                <a:spcPct val="0"/>
              </a:spcAft>
            </a:pPr>
            <a:r>
              <a:rPr lang="en-US" sz="3200" dirty="0">
                <a:solidFill>
                  <a:schemeClr val="bg1"/>
                </a:solidFill>
              </a:rPr>
              <a:t>9aca92f</a:t>
            </a:r>
            <a:endParaRPr kumimoji="0" lang="en-US" sz="3200" b="1" i="0" u="none" strike="noStrike" cap="none" normalizeH="0" baseline="0" dirty="0">
              <a:ln>
                <a:noFill/>
              </a:ln>
              <a:solidFill>
                <a:schemeClr val="bg1"/>
              </a:solidFill>
              <a:effectLst/>
              <a:latin typeface="Arial" charset="0"/>
            </a:endParaRPr>
          </a:p>
        </p:txBody>
      </p:sp>
      <p:sp>
        <p:nvSpPr>
          <p:cNvPr id="9" name="Rectangle 8"/>
          <p:cNvSpPr/>
          <p:nvPr/>
        </p:nvSpPr>
        <p:spPr bwMode="auto">
          <a:xfrm>
            <a:off x="3371462" y="3234064"/>
            <a:ext cx="1897238" cy="503802"/>
          </a:xfrm>
          <a:prstGeom prst="rect">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none" lIns="0" tIns="36000" rIns="0" bIns="36000" numCol="1" rtlCol="0" anchor="ctr" anchorCtr="1" compatLnSpc="1">
            <a:prstTxWarp prst="textNoShape">
              <a:avLst/>
            </a:prstTxWarp>
          </a:bodyPr>
          <a:lstStyle/>
          <a:p>
            <a:pPr eaLnBrk="0" fontAlgn="base" hangingPunct="0">
              <a:spcBef>
                <a:spcPct val="0"/>
              </a:spcBef>
              <a:spcAft>
                <a:spcPct val="0"/>
              </a:spcAft>
            </a:pPr>
            <a:r>
              <a:rPr lang="en-US" sz="3200" dirty="0">
                <a:solidFill>
                  <a:schemeClr val="bg1"/>
                </a:solidFill>
              </a:rPr>
              <a:t>a641e01</a:t>
            </a:r>
            <a:endParaRPr kumimoji="0" lang="en-US" sz="3200" b="1" i="0" u="none" strike="noStrike" cap="none" normalizeH="0" baseline="0" dirty="0">
              <a:ln>
                <a:noFill/>
              </a:ln>
              <a:solidFill>
                <a:schemeClr val="bg1"/>
              </a:solidFill>
              <a:effectLst/>
              <a:latin typeface="Arial" charset="0"/>
            </a:endParaRPr>
          </a:p>
        </p:txBody>
      </p:sp>
      <p:sp>
        <p:nvSpPr>
          <p:cNvPr id="10" name="Rectangle 9"/>
          <p:cNvSpPr/>
          <p:nvPr/>
        </p:nvSpPr>
        <p:spPr bwMode="auto">
          <a:xfrm>
            <a:off x="264887" y="4164764"/>
            <a:ext cx="1897238" cy="503802"/>
          </a:xfrm>
          <a:prstGeom prst="rect">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none" lIns="0" tIns="36000" rIns="0" bIns="36000" numCol="1" rtlCol="0" anchor="ctr" anchorCtr="1" compatLnSpc="1">
            <a:prstTxWarp prst="textNoShape">
              <a:avLst/>
            </a:prstTxWarp>
          </a:bodyPr>
          <a:lstStyle/>
          <a:p>
            <a:pPr eaLnBrk="0" fontAlgn="base" hangingPunct="0">
              <a:spcBef>
                <a:spcPct val="0"/>
              </a:spcBef>
              <a:spcAft>
                <a:spcPct val="0"/>
              </a:spcAft>
            </a:pPr>
            <a:r>
              <a:rPr lang="en-US" sz="3200" dirty="0">
                <a:solidFill>
                  <a:schemeClr val="bg1"/>
                </a:solidFill>
              </a:rPr>
              <a:t>bf1599d</a:t>
            </a:r>
            <a:endParaRPr kumimoji="0" lang="en-US" sz="3200" b="1" i="0" u="none" strike="noStrike" cap="none" normalizeH="0" baseline="0" dirty="0">
              <a:ln>
                <a:noFill/>
              </a:ln>
              <a:solidFill>
                <a:schemeClr val="bg1"/>
              </a:solidFill>
              <a:effectLst/>
              <a:latin typeface="Arial" charset="0"/>
            </a:endParaRPr>
          </a:p>
        </p:txBody>
      </p:sp>
      <p:sp>
        <p:nvSpPr>
          <p:cNvPr id="11" name="Rectangle 10"/>
          <p:cNvSpPr/>
          <p:nvPr/>
        </p:nvSpPr>
        <p:spPr bwMode="auto">
          <a:xfrm>
            <a:off x="264886" y="3224964"/>
            <a:ext cx="1897238" cy="503802"/>
          </a:xfrm>
          <a:prstGeom prst="rect">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none" lIns="0" tIns="36000" rIns="0" bIns="36000" numCol="1" rtlCol="0" anchor="ctr" anchorCtr="1" compatLnSpc="1">
            <a:prstTxWarp prst="textNoShape">
              <a:avLst/>
            </a:prstTxWarp>
          </a:bodyPr>
          <a:lstStyle/>
          <a:p>
            <a:pPr eaLnBrk="0" fontAlgn="base" hangingPunct="0">
              <a:spcBef>
                <a:spcPct val="0"/>
              </a:spcBef>
              <a:spcAft>
                <a:spcPct val="0"/>
              </a:spcAft>
            </a:pPr>
            <a:r>
              <a:rPr lang="en-US" sz="3200" dirty="0">
                <a:solidFill>
                  <a:schemeClr val="bg1"/>
                </a:solidFill>
              </a:rPr>
              <a:t>021e638</a:t>
            </a:r>
            <a:endParaRPr kumimoji="0" lang="en-US" sz="3200" b="1" i="0" u="none" strike="noStrike" cap="none" normalizeH="0" baseline="0" dirty="0">
              <a:ln>
                <a:noFill/>
              </a:ln>
              <a:solidFill>
                <a:schemeClr val="bg1"/>
              </a:solidFill>
              <a:effectLst/>
              <a:latin typeface="Arial" charset="0"/>
            </a:endParaRPr>
          </a:p>
        </p:txBody>
      </p:sp>
      <p:cxnSp>
        <p:nvCxnSpPr>
          <p:cNvPr id="15" name="Straight Arrow Connector 14"/>
          <p:cNvCxnSpPr>
            <a:stCxn id="7" idx="2"/>
            <a:endCxn id="6" idx="0"/>
          </p:cNvCxnSpPr>
          <p:nvPr/>
        </p:nvCxnSpPr>
        <p:spPr bwMode="auto">
          <a:xfrm>
            <a:off x="4312318" y="5622840"/>
            <a:ext cx="0" cy="438685"/>
          </a:xfrm>
          <a:prstGeom prst="straightConnector1">
            <a:avLst/>
          </a:prstGeom>
          <a:solidFill>
            <a:schemeClr val="accent2"/>
          </a:solidFill>
          <a:ln w="34925" cap="flat" cmpd="sng" algn="ctr">
            <a:solidFill>
              <a:schemeClr val="tx1"/>
            </a:solidFill>
            <a:prstDash val="solid"/>
            <a:round/>
            <a:headEnd type="none" w="med" len="med"/>
            <a:tailEnd type="stealth" w="lg" len="lg"/>
          </a:ln>
          <a:effectLst/>
        </p:spPr>
      </p:cxnSp>
      <p:cxnSp>
        <p:nvCxnSpPr>
          <p:cNvPr id="18" name="Straight Arrow Connector 17"/>
          <p:cNvCxnSpPr>
            <a:stCxn id="8" idx="2"/>
            <a:endCxn id="7" idx="0"/>
          </p:cNvCxnSpPr>
          <p:nvPr/>
        </p:nvCxnSpPr>
        <p:spPr bwMode="auto">
          <a:xfrm flipH="1">
            <a:off x="4312318" y="4680353"/>
            <a:ext cx="7763" cy="438685"/>
          </a:xfrm>
          <a:prstGeom prst="straightConnector1">
            <a:avLst/>
          </a:prstGeom>
          <a:solidFill>
            <a:schemeClr val="accent2"/>
          </a:solidFill>
          <a:ln w="34925" cap="flat" cmpd="sng" algn="ctr">
            <a:solidFill>
              <a:schemeClr val="tx1"/>
            </a:solidFill>
            <a:prstDash val="solid"/>
            <a:round/>
            <a:headEnd type="none" w="med" len="med"/>
            <a:tailEnd type="stealth" w="lg" len="lg"/>
          </a:ln>
          <a:effectLst/>
        </p:spPr>
      </p:cxnSp>
      <p:cxnSp>
        <p:nvCxnSpPr>
          <p:cNvPr id="21" name="Straight Arrow Connector 20"/>
          <p:cNvCxnSpPr>
            <a:stCxn id="9" idx="2"/>
            <a:endCxn id="8" idx="0"/>
          </p:cNvCxnSpPr>
          <p:nvPr/>
        </p:nvCxnSpPr>
        <p:spPr bwMode="auto">
          <a:xfrm>
            <a:off x="4320081" y="3737866"/>
            <a:ext cx="0" cy="438685"/>
          </a:xfrm>
          <a:prstGeom prst="straightConnector1">
            <a:avLst/>
          </a:prstGeom>
          <a:solidFill>
            <a:schemeClr val="accent2"/>
          </a:solidFill>
          <a:ln w="34925" cap="flat" cmpd="sng" algn="ctr">
            <a:solidFill>
              <a:schemeClr val="tx1"/>
            </a:solidFill>
            <a:prstDash val="solid"/>
            <a:round/>
            <a:headEnd type="none" w="med" len="med"/>
            <a:tailEnd type="stealth" w="lg" len="lg"/>
          </a:ln>
          <a:effectLst/>
        </p:spPr>
      </p:cxnSp>
      <p:cxnSp>
        <p:nvCxnSpPr>
          <p:cNvPr id="24" name="Straight Arrow Connector 23"/>
          <p:cNvCxnSpPr>
            <a:stCxn id="10" idx="2"/>
            <a:endCxn id="7" idx="0"/>
          </p:cNvCxnSpPr>
          <p:nvPr/>
        </p:nvCxnSpPr>
        <p:spPr bwMode="auto">
          <a:xfrm>
            <a:off x="1213506" y="4668566"/>
            <a:ext cx="3098812" cy="450472"/>
          </a:xfrm>
          <a:prstGeom prst="straightConnector1">
            <a:avLst/>
          </a:prstGeom>
          <a:solidFill>
            <a:schemeClr val="accent2"/>
          </a:solidFill>
          <a:ln w="34925" cap="flat" cmpd="sng" algn="ctr">
            <a:solidFill>
              <a:schemeClr val="tx1"/>
            </a:solidFill>
            <a:prstDash val="solid"/>
            <a:round/>
            <a:headEnd type="none" w="med" len="med"/>
            <a:tailEnd type="stealth" w="lg" len="lg"/>
          </a:ln>
          <a:effectLst/>
        </p:spPr>
      </p:cxnSp>
      <p:cxnSp>
        <p:nvCxnSpPr>
          <p:cNvPr id="28" name="Straight Arrow Connector 27"/>
          <p:cNvCxnSpPr>
            <a:stCxn id="11" idx="2"/>
            <a:endCxn id="10" idx="0"/>
          </p:cNvCxnSpPr>
          <p:nvPr/>
        </p:nvCxnSpPr>
        <p:spPr bwMode="auto">
          <a:xfrm>
            <a:off x="1213505" y="3728766"/>
            <a:ext cx="1" cy="435998"/>
          </a:xfrm>
          <a:prstGeom prst="straightConnector1">
            <a:avLst/>
          </a:prstGeom>
          <a:solidFill>
            <a:schemeClr val="accent2"/>
          </a:solidFill>
          <a:ln w="34925" cap="flat" cmpd="sng" algn="ctr">
            <a:solidFill>
              <a:schemeClr val="tx1"/>
            </a:solidFill>
            <a:prstDash val="solid"/>
            <a:round/>
            <a:headEnd type="none" w="med" len="med"/>
            <a:tailEnd type="stealth" w="lg" len="lg"/>
          </a:ln>
          <a:effectLst/>
        </p:spPr>
      </p:cxnSp>
      <p:sp>
        <p:nvSpPr>
          <p:cNvPr id="17" name="Rectangle 16"/>
          <p:cNvSpPr/>
          <p:nvPr/>
        </p:nvSpPr>
        <p:spPr bwMode="auto">
          <a:xfrm>
            <a:off x="5867401" y="3235124"/>
            <a:ext cx="1897238" cy="503802"/>
          </a:xfrm>
          <a:prstGeom prst="rect">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none" lIns="0" tIns="36000" rIns="0" bIns="36000" numCol="1" rtlCol="0" anchor="ctr" anchorCtr="1" compatLnSpc="1">
            <a:prstTxWarp prst="textNoShape">
              <a:avLst/>
            </a:prstTxWarp>
          </a:bodyPr>
          <a:lstStyle/>
          <a:p>
            <a:pPr eaLnBrk="0" fontAlgn="base" hangingPunct="0">
              <a:spcBef>
                <a:spcPct val="0"/>
              </a:spcBef>
              <a:spcAft>
                <a:spcPct val="0"/>
              </a:spcAft>
            </a:pPr>
            <a:r>
              <a:rPr lang="en-US" sz="3200" dirty="0">
                <a:solidFill>
                  <a:schemeClr val="bg1"/>
                </a:solidFill>
              </a:rPr>
              <a:t>3f1509d</a:t>
            </a:r>
            <a:endParaRPr kumimoji="0" lang="en-US" sz="3200" b="1" i="0" u="none" strike="noStrike" cap="none" normalizeH="0" baseline="0" dirty="0">
              <a:ln>
                <a:noFill/>
              </a:ln>
              <a:solidFill>
                <a:schemeClr val="bg1"/>
              </a:solidFill>
              <a:effectLst/>
              <a:latin typeface="Arial" charset="0"/>
            </a:endParaRPr>
          </a:p>
        </p:txBody>
      </p:sp>
      <p:sp>
        <p:nvSpPr>
          <p:cNvPr id="19" name="Rectangle 18"/>
          <p:cNvSpPr/>
          <p:nvPr/>
        </p:nvSpPr>
        <p:spPr bwMode="auto">
          <a:xfrm>
            <a:off x="5867400" y="2412164"/>
            <a:ext cx="1897238" cy="503802"/>
          </a:xfrm>
          <a:prstGeom prst="rect">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none" lIns="0" tIns="36000" rIns="0" bIns="36000" numCol="1" rtlCol="0" anchor="ctr" anchorCtr="1" compatLnSpc="1">
            <a:prstTxWarp prst="textNoShape">
              <a:avLst/>
            </a:prstTxWarp>
          </a:bodyPr>
          <a:lstStyle/>
          <a:p>
            <a:pPr eaLnBrk="0" fontAlgn="base" hangingPunct="0">
              <a:spcBef>
                <a:spcPct val="0"/>
              </a:spcBef>
              <a:spcAft>
                <a:spcPct val="0"/>
              </a:spcAft>
            </a:pPr>
            <a:r>
              <a:rPr lang="en-US" sz="3200" dirty="0">
                <a:solidFill>
                  <a:schemeClr val="bg1"/>
                </a:solidFill>
              </a:rPr>
              <a:t>932f60a</a:t>
            </a:r>
            <a:endParaRPr kumimoji="0" lang="en-US" sz="3200" b="1" i="0" u="none" strike="noStrike" cap="none" normalizeH="0" baseline="0" dirty="0">
              <a:ln>
                <a:noFill/>
              </a:ln>
              <a:solidFill>
                <a:schemeClr val="bg1"/>
              </a:solidFill>
              <a:effectLst/>
              <a:latin typeface="Arial" charset="0"/>
            </a:endParaRPr>
          </a:p>
        </p:txBody>
      </p:sp>
      <p:cxnSp>
        <p:nvCxnSpPr>
          <p:cNvPr id="20" name="Straight Arrow Connector 19"/>
          <p:cNvCxnSpPr>
            <a:stCxn id="17" idx="2"/>
            <a:endCxn id="8" idx="0"/>
          </p:cNvCxnSpPr>
          <p:nvPr/>
        </p:nvCxnSpPr>
        <p:spPr bwMode="auto">
          <a:xfrm flipH="1">
            <a:off x="4320081" y="3738926"/>
            <a:ext cx="2495939" cy="437625"/>
          </a:xfrm>
          <a:prstGeom prst="straightConnector1">
            <a:avLst/>
          </a:prstGeom>
          <a:solidFill>
            <a:schemeClr val="accent2"/>
          </a:solidFill>
          <a:ln w="34925" cap="flat" cmpd="sng" algn="ctr">
            <a:solidFill>
              <a:schemeClr val="tx1"/>
            </a:solidFill>
            <a:prstDash val="solid"/>
            <a:round/>
            <a:headEnd type="none" w="med" len="med"/>
            <a:tailEnd type="stealth" w="lg" len="lg"/>
          </a:ln>
          <a:effectLst/>
        </p:spPr>
      </p:cxnSp>
      <p:cxnSp>
        <p:nvCxnSpPr>
          <p:cNvPr id="22" name="Straight Arrow Connector 21"/>
          <p:cNvCxnSpPr>
            <a:stCxn id="19" idx="2"/>
            <a:endCxn id="17" idx="0"/>
          </p:cNvCxnSpPr>
          <p:nvPr/>
        </p:nvCxnSpPr>
        <p:spPr bwMode="auto">
          <a:xfrm>
            <a:off x="6816019" y="2915966"/>
            <a:ext cx="1" cy="319158"/>
          </a:xfrm>
          <a:prstGeom prst="straightConnector1">
            <a:avLst/>
          </a:prstGeom>
          <a:solidFill>
            <a:schemeClr val="accent2"/>
          </a:solidFill>
          <a:ln w="34925" cap="flat" cmpd="sng" algn="ctr">
            <a:solidFill>
              <a:schemeClr val="tx1"/>
            </a:solidFill>
            <a:prstDash val="solid"/>
            <a:round/>
            <a:headEnd type="none" w="med" len="med"/>
            <a:tailEnd type="stealth" w="lg" len="lg"/>
          </a:ln>
          <a:effectLst/>
        </p:spPr>
      </p:cxnSp>
      <p:sp>
        <p:nvSpPr>
          <p:cNvPr id="25" name="Rectangle 24"/>
          <p:cNvSpPr/>
          <p:nvPr/>
        </p:nvSpPr>
        <p:spPr bwMode="auto">
          <a:xfrm>
            <a:off x="228600" y="2335964"/>
            <a:ext cx="1897238" cy="503802"/>
          </a:xfrm>
          <a:prstGeom prst="rect">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none" lIns="0" tIns="36000" rIns="0" bIns="36000" numCol="1" rtlCol="0" anchor="ctr" anchorCtr="1" compatLnSpc="1">
            <a:prstTxWarp prst="textNoShape">
              <a:avLst/>
            </a:prstTxWarp>
          </a:bodyPr>
          <a:lstStyle/>
          <a:p>
            <a:pPr eaLnBrk="0" fontAlgn="base" hangingPunct="0">
              <a:spcBef>
                <a:spcPct val="0"/>
              </a:spcBef>
              <a:spcAft>
                <a:spcPct val="0"/>
              </a:spcAft>
            </a:pPr>
            <a:r>
              <a:rPr lang="en-US" sz="3200" dirty="0">
                <a:solidFill>
                  <a:schemeClr val="bg1"/>
                </a:solidFill>
              </a:rPr>
              <a:t>fe1632</a:t>
            </a:r>
            <a:endParaRPr kumimoji="0" lang="en-US" sz="3200" b="1" i="0" u="none" strike="noStrike" cap="none" normalizeH="0" baseline="0" dirty="0">
              <a:ln>
                <a:noFill/>
              </a:ln>
              <a:solidFill>
                <a:schemeClr val="bg1"/>
              </a:solidFill>
              <a:effectLst/>
              <a:latin typeface="Arial" charset="0"/>
            </a:endParaRPr>
          </a:p>
        </p:txBody>
      </p:sp>
      <p:cxnSp>
        <p:nvCxnSpPr>
          <p:cNvPr id="26" name="Straight Arrow Connector 25"/>
          <p:cNvCxnSpPr>
            <a:stCxn id="25" idx="2"/>
            <a:endCxn id="11" idx="0"/>
          </p:cNvCxnSpPr>
          <p:nvPr/>
        </p:nvCxnSpPr>
        <p:spPr bwMode="auto">
          <a:xfrm>
            <a:off x="1177219" y="2839766"/>
            <a:ext cx="36286" cy="385198"/>
          </a:xfrm>
          <a:prstGeom prst="straightConnector1">
            <a:avLst/>
          </a:prstGeom>
          <a:solidFill>
            <a:schemeClr val="accent2"/>
          </a:solidFill>
          <a:ln w="34925" cap="flat" cmpd="sng" algn="ctr">
            <a:solidFill>
              <a:schemeClr val="tx1"/>
            </a:solidFill>
            <a:prstDash val="solid"/>
            <a:round/>
            <a:headEnd type="none" w="med" len="med"/>
            <a:tailEnd type="stealth" w="lg" len="lg"/>
          </a:ln>
          <a:effectLst/>
        </p:spPr>
      </p:cxnSp>
      <p:sp>
        <p:nvSpPr>
          <p:cNvPr id="40" name="Left Arrow 39"/>
          <p:cNvSpPr/>
          <p:nvPr/>
        </p:nvSpPr>
        <p:spPr bwMode="auto">
          <a:xfrm>
            <a:off x="5210593" y="5972052"/>
            <a:ext cx="1279206" cy="657348"/>
          </a:xfrm>
          <a:prstGeom prst="leftArrow">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2400" b="1" dirty="0">
                <a:solidFill>
                  <a:schemeClr val="tx1"/>
                </a:solidFill>
                <a:latin typeface="Arial" charset="0"/>
              </a:rPr>
              <a:t>master</a:t>
            </a:r>
            <a:endParaRPr kumimoji="0" lang="en-US" sz="2400" b="1" i="0" u="none" strike="noStrike" cap="none" normalizeH="0" baseline="0" dirty="0">
              <a:ln>
                <a:noFill/>
              </a:ln>
              <a:solidFill>
                <a:schemeClr val="tx1"/>
              </a:solidFill>
              <a:effectLst/>
              <a:latin typeface="Arial" charset="0"/>
            </a:endParaRPr>
          </a:p>
        </p:txBody>
      </p:sp>
      <p:sp>
        <p:nvSpPr>
          <p:cNvPr id="41" name="Left Arrow 40"/>
          <p:cNvSpPr/>
          <p:nvPr/>
        </p:nvSpPr>
        <p:spPr bwMode="auto">
          <a:xfrm>
            <a:off x="5210593" y="5036206"/>
            <a:ext cx="1279206" cy="657348"/>
          </a:xfrm>
          <a:prstGeom prst="leftArrow">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1" i="0" u="none" strike="noStrike" cap="none" normalizeH="0" baseline="0" dirty="0">
                <a:ln>
                  <a:noFill/>
                </a:ln>
                <a:solidFill>
                  <a:schemeClr val="tx1"/>
                </a:solidFill>
                <a:effectLst/>
                <a:latin typeface="Arial" charset="0"/>
              </a:rPr>
              <a:t>master</a:t>
            </a:r>
          </a:p>
        </p:txBody>
      </p:sp>
      <p:sp>
        <p:nvSpPr>
          <p:cNvPr id="42" name="Left Arrow 41"/>
          <p:cNvSpPr/>
          <p:nvPr/>
        </p:nvSpPr>
        <p:spPr bwMode="auto">
          <a:xfrm>
            <a:off x="5210593" y="4100361"/>
            <a:ext cx="1279206" cy="657348"/>
          </a:xfrm>
          <a:prstGeom prst="leftArrow">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1" i="0" u="none" strike="noStrike" cap="none" normalizeH="0" baseline="0" dirty="0">
                <a:ln>
                  <a:noFill/>
                </a:ln>
                <a:solidFill>
                  <a:schemeClr val="tx1"/>
                </a:solidFill>
                <a:effectLst/>
                <a:latin typeface="Arial" charset="0"/>
              </a:rPr>
              <a:t>master</a:t>
            </a:r>
          </a:p>
        </p:txBody>
      </p:sp>
      <p:sp>
        <p:nvSpPr>
          <p:cNvPr id="43" name="Left Arrow 42"/>
          <p:cNvSpPr/>
          <p:nvPr/>
        </p:nvSpPr>
        <p:spPr bwMode="auto">
          <a:xfrm>
            <a:off x="2035593" y="4104565"/>
            <a:ext cx="1799807" cy="631699"/>
          </a:xfrm>
          <a:prstGeom prst="leftArrow">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1" i="0" u="none" strike="noStrike" cap="none" normalizeH="0" baseline="0" dirty="0">
                <a:ln>
                  <a:noFill/>
                </a:ln>
                <a:solidFill>
                  <a:schemeClr val="tx1"/>
                </a:solidFill>
                <a:effectLst/>
                <a:latin typeface="Arial" charset="0"/>
              </a:rPr>
              <a:t>my-branch</a:t>
            </a:r>
          </a:p>
        </p:txBody>
      </p:sp>
      <p:sp>
        <p:nvSpPr>
          <p:cNvPr id="44" name="Left Arrow 43"/>
          <p:cNvSpPr/>
          <p:nvPr/>
        </p:nvSpPr>
        <p:spPr bwMode="auto">
          <a:xfrm>
            <a:off x="5210593" y="3164516"/>
            <a:ext cx="1279206" cy="657348"/>
          </a:xfrm>
          <a:prstGeom prst="leftArrow">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1" i="0" u="none" strike="noStrike" cap="none" normalizeH="0" baseline="0" dirty="0">
                <a:ln>
                  <a:noFill/>
                </a:ln>
                <a:solidFill>
                  <a:schemeClr val="tx1"/>
                </a:solidFill>
                <a:effectLst/>
                <a:latin typeface="Arial" charset="0"/>
              </a:rPr>
              <a:t>master</a:t>
            </a:r>
          </a:p>
        </p:txBody>
      </p:sp>
      <p:sp>
        <p:nvSpPr>
          <p:cNvPr id="45" name="Left Arrow 44"/>
          <p:cNvSpPr/>
          <p:nvPr/>
        </p:nvSpPr>
        <p:spPr bwMode="auto">
          <a:xfrm>
            <a:off x="2035593" y="3149704"/>
            <a:ext cx="1799807" cy="631699"/>
          </a:xfrm>
          <a:prstGeom prst="leftArrow">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1" i="0" u="none" strike="noStrike" cap="none" normalizeH="0" baseline="0" dirty="0">
                <a:ln>
                  <a:noFill/>
                </a:ln>
                <a:solidFill>
                  <a:schemeClr val="tx1"/>
                </a:solidFill>
                <a:effectLst/>
                <a:latin typeface="Arial" charset="0"/>
              </a:rPr>
              <a:t>my-branch</a:t>
            </a:r>
          </a:p>
        </p:txBody>
      </p:sp>
      <p:sp>
        <p:nvSpPr>
          <p:cNvPr id="46" name="Left Arrow 45"/>
          <p:cNvSpPr/>
          <p:nvPr/>
        </p:nvSpPr>
        <p:spPr bwMode="auto">
          <a:xfrm>
            <a:off x="7162800" y="3176437"/>
            <a:ext cx="995926" cy="631699"/>
          </a:xfrm>
          <a:prstGeom prst="leftArrow">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1" i="0" u="none" strike="noStrike" cap="none" normalizeH="0" baseline="0" dirty="0">
                <a:ln>
                  <a:noFill/>
                </a:ln>
                <a:solidFill>
                  <a:schemeClr val="tx1"/>
                </a:solidFill>
                <a:effectLst/>
                <a:latin typeface="Arial" charset="0"/>
              </a:rPr>
              <a:t>other</a:t>
            </a:r>
          </a:p>
        </p:txBody>
      </p:sp>
      <p:sp>
        <p:nvSpPr>
          <p:cNvPr id="47" name="Left Arrow 46"/>
          <p:cNvSpPr/>
          <p:nvPr/>
        </p:nvSpPr>
        <p:spPr bwMode="auto">
          <a:xfrm>
            <a:off x="7162800" y="2342110"/>
            <a:ext cx="995926" cy="631699"/>
          </a:xfrm>
          <a:prstGeom prst="leftArrow">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1" i="0" u="none" strike="noStrike" cap="none" normalizeH="0" baseline="0" dirty="0">
                <a:ln>
                  <a:noFill/>
                </a:ln>
                <a:solidFill>
                  <a:schemeClr val="tx1"/>
                </a:solidFill>
                <a:effectLst/>
                <a:latin typeface="Arial" charset="0"/>
              </a:rPr>
              <a:t>other</a:t>
            </a:r>
          </a:p>
        </p:txBody>
      </p:sp>
      <p:sp>
        <p:nvSpPr>
          <p:cNvPr id="48" name="Left Arrow 47"/>
          <p:cNvSpPr/>
          <p:nvPr/>
        </p:nvSpPr>
        <p:spPr bwMode="auto">
          <a:xfrm>
            <a:off x="1973654" y="2274826"/>
            <a:ext cx="1799807" cy="631699"/>
          </a:xfrm>
          <a:prstGeom prst="leftArrow">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1" i="0" u="none" strike="noStrike" cap="none" normalizeH="0" baseline="0" dirty="0">
                <a:ln>
                  <a:noFill/>
                </a:ln>
                <a:solidFill>
                  <a:schemeClr val="tx1"/>
                </a:solidFill>
                <a:effectLst/>
                <a:latin typeface="Arial" charset="0"/>
              </a:rPr>
              <a:t>my-branch</a:t>
            </a:r>
          </a:p>
        </p:txBody>
      </p:sp>
      <p:sp>
        <p:nvSpPr>
          <p:cNvPr id="54" name="Left Arrow 47">
            <a:extLst>
              <a:ext uri="{FF2B5EF4-FFF2-40B4-BE49-F238E27FC236}">
                <a16:creationId xmlns:a16="http://schemas.microsoft.com/office/drawing/2014/main" id="{B7C350DA-D58C-42F0-9DF1-F1228128B2D7}"/>
              </a:ext>
            </a:extLst>
          </p:cNvPr>
          <p:cNvSpPr/>
          <p:nvPr/>
        </p:nvSpPr>
        <p:spPr bwMode="auto">
          <a:xfrm>
            <a:off x="3733800" y="2298700"/>
            <a:ext cx="1117540" cy="631699"/>
          </a:xfrm>
          <a:prstGeom prst="leftArrow">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1" i="0" u="none" strike="noStrike" cap="none" normalizeH="0" baseline="0" dirty="0">
                <a:ln>
                  <a:noFill/>
                </a:ln>
                <a:solidFill>
                  <a:schemeClr val="tx1"/>
                </a:solidFill>
                <a:effectLst/>
                <a:latin typeface="Arial" charset="0"/>
              </a:rPr>
              <a:t>HEAD</a:t>
            </a:r>
          </a:p>
        </p:txBody>
      </p:sp>
      <p:sp>
        <p:nvSpPr>
          <p:cNvPr id="55" name="Left Arrow 44">
            <a:extLst>
              <a:ext uri="{FF2B5EF4-FFF2-40B4-BE49-F238E27FC236}">
                <a16:creationId xmlns:a16="http://schemas.microsoft.com/office/drawing/2014/main" id="{6BF93B35-5AA8-421A-83B7-025BB1D7EE73}"/>
              </a:ext>
            </a:extLst>
          </p:cNvPr>
          <p:cNvSpPr/>
          <p:nvPr/>
        </p:nvSpPr>
        <p:spPr bwMode="auto">
          <a:xfrm>
            <a:off x="3733800" y="3114801"/>
            <a:ext cx="1117540" cy="631699"/>
          </a:xfrm>
          <a:prstGeom prst="leftArrow">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1" i="0" u="none" strike="noStrike" cap="none" normalizeH="0" baseline="0" dirty="0">
                <a:ln>
                  <a:noFill/>
                </a:ln>
                <a:solidFill>
                  <a:schemeClr val="tx1"/>
                </a:solidFill>
                <a:effectLst/>
                <a:latin typeface="Arial" charset="0"/>
              </a:rPr>
              <a:t>HEAD</a:t>
            </a:r>
          </a:p>
        </p:txBody>
      </p:sp>
      <p:sp>
        <p:nvSpPr>
          <p:cNvPr id="56" name="Left Arrow 42">
            <a:extLst>
              <a:ext uri="{FF2B5EF4-FFF2-40B4-BE49-F238E27FC236}">
                <a16:creationId xmlns:a16="http://schemas.microsoft.com/office/drawing/2014/main" id="{C2902C7F-57B3-4D6C-9FBB-055F343FDECC}"/>
              </a:ext>
            </a:extLst>
          </p:cNvPr>
          <p:cNvSpPr/>
          <p:nvPr/>
        </p:nvSpPr>
        <p:spPr bwMode="auto">
          <a:xfrm>
            <a:off x="3733800" y="4105401"/>
            <a:ext cx="1117539" cy="631699"/>
          </a:xfrm>
          <a:prstGeom prst="leftArrow">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1" i="0" u="none" strike="noStrike" cap="none" normalizeH="0" baseline="0" dirty="0">
                <a:ln>
                  <a:noFill/>
                </a:ln>
                <a:solidFill>
                  <a:schemeClr val="tx1"/>
                </a:solidFill>
                <a:effectLst/>
                <a:latin typeface="Arial" charset="0"/>
              </a:rPr>
              <a:t>HEAD</a:t>
            </a:r>
          </a:p>
        </p:txBody>
      </p:sp>
      <p:sp>
        <p:nvSpPr>
          <p:cNvPr id="57" name="Left Arrow 43">
            <a:extLst>
              <a:ext uri="{FF2B5EF4-FFF2-40B4-BE49-F238E27FC236}">
                <a16:creationId xmlns:a16="http://schemas.microsoft.com/office/drawing/2014/main" id="{B6AD18A7-66A5-49EA-895B-A4B2ABC77D70}"/>
              </a:ext>
            </a:extLst>
          </p:cNvPr>
          <p:cNvSpPr/>
          <p:nvPr/>
        </p:nvSpPr>
        <p:spPr bwMode="auto">
          <a:xfrm>
            <a:off x="6477000" y="3178052"/>
            <a:ext cx="1162915" cy="657348"/>
          </a:xfrm>
          <a:prstGeom prst="leftArrow">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1" i="0" u="none" strike="noStrike" cap="none" normalizeH="0" baseline="0" dirty="0">
                <a:ln>
                  <a:noFill/>
                </a:ln>
                <a:solidFill>
                  <a:schemeClr val="tx1"/>
                </a:solidFill>
                <a:effectLst/>
                <a:latin typeface="Arial" charset="0"/>
              </a:rPr>
              <a:t>HEAD</a:t>
            </a:r>
          </a:p>
        </p:txBody>
      </p:sp>
      <p:sp>
        <p:nvSpPr>
          <p:cNvPr id="58" name="Left Arrow 41">
            <a:extLst>
              <a:ext uri="{FF2B5EF4-FFF2-40B4-BE49-F238E27FC236}">
                <a16:creationId xmlns:a16="http://schemas.microsoft.com/office/drawing/2014/main" id="{473436B1-ECFD-4D10-9A4A-D6831E072F31}"/>
              </a:ext>
            </a:extLst>
          </p:cNvPr>
          <p:cNvSpPr/>
          <p:nvPr/>
        </p:nvSpPr>
        <p:spPr bwMode="auto">
          <a:xfrm>
            <a:off x="6475140" y="4079752"/>
            <a:ext cx="1162915" cy="657348"/>
          </a:xfrm>
          <a:prstGeom prst="leftArrow">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1" i="0" u="none" strike="noStrike" cap="none" normalizeH="0" baseline="0" dirty="0">
                <a:ln>
                  <a:noFill/>
                </a:ln>
                <a:solidFill>
                  <a:schemeClr val="tx1"/>
                </a:solidFill>
                <a:effectLst/>
                <a:latin typeface="Arial" charset="0"/>
              </a:rPr>
              <a:t>HEAD</a:t>
            </a:r>
          </a:p>
        </p:txBody>
      </p:sp>
      <p:sp>
        <p:nvSpPr>
          <p:cNvPr id="59" name="Left Arrow 39">
            <a:extLst>
              <a:ext uri="{FF2B5EF4-FFF2-40B4-BE49-F238E27FC236}">
                <a16:creationId xmlns:a16="http://schemas.microsoft.com/office/drawing/2014/main" id="{F99203D3-4BC0-48B1-A0AC-9EC1947B19A1}"/>
              </a:ext>
            </a:extLst>
          </p:cNvPr>
          <p:cNvSpPr/>
          <p:nvPr/>
        </p:nvSpPr>
        <p:spPr bwMode="auto">
          <a:xfrm>
            <a:off x="6457085" y="5956300"/>
            <a:ext cx="1162915" cy="657348"/>
          </a:xfrm>
          <a:prstGeom prst="leftArrow">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2400" b="1" dirty="0">
                <a:solidFill>
                  <a:schemeClr val="tx1"/>
                </a:solidFill>
                <a:latin typeface="Arial" charset="0"/>
              </a:rPr>
              <a:t>HEAD</a:t>
            </a:r>
            <a:endParaRPr kumimoji="0" lang="en-US" sz="2400" b="1" i="0" u="none" strike="noStrike" cap="none" normalizeH="0" baseline="0" dirty="0">
              <a:ln>
                <a:noFill/>
              </a:ln>
              <a:solidFill>
                <a:schemeClr val="tx1"/>
              </a:solidFill>
              <a:effectLst/>
              <a:latin typeface="Arial" charset="0"/>
            </a:endParaRPr>
          </a:p>
        </p:txBody>
      </p:sp>
      <p:sp>
        <p:nvSpPr>
          <p:cNvPr id="60" name="Left Arrow 40">
            <a:extLst>
              <a:ext uri="{FF2B5EF4-FFF2-40B4-BE49-F238E27FC236}">
                <a16:creationId xmlns:a16="http://schemas.microsoft.com/office/drawing/2014/main" id="{3338B412-39B3-4322-84DA-8C3FB7598911}"/>
              </a:ext>
            </a:extLst>
          </p:cNvPr>
          <p:cNvSpPr/>
          <p:nvPr/>
        </p:nvSpPr>
        <p:spPr bwMode="auto">
          <a:xfrm>
            <a:off x="6340794" y="5041900"/>
            <a:ext cx="1279206" cy="657348"/>
          </a:xfrm>
          <a:prstGeom prst="leftArrow">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1" i="0" u="none" strike="noStrike" cap="none" normalizeH="0" baseline="0" dirty="0">
                <a:ln>
                  <a:noFill/>
                </a:ln>
                <a:solidFill>
                  <a:schemeClr val="tx1"/>
                </a:solidFill>
                <a:effectLst/>
                <a:latin typeface="Arial" charset="0"/>
              </a:rPr>
              <a:t>HEAD</a:t>
            </a:r>
          </a:p>
        </p:txBody>
      </p:sp>
      <p:sp>
        <p:nvSpPr>
          <p:cNvPr id="61" name="Left Arrow 45">
            <a:extLst>
              <a:ext uri="{FF2B5EF4-FFF2-40B4-BE49-F238E27FC236}">
                <a16:creationId xmlns:a16="http://schemas.microsoft.com/office/drawing/2014/main" id="{039923C8-BA28-4462-A0E1-500F2522AC83}"/>
              </a:ext>
            </a:extLst>
          </p:cNvPr>
          <p:cNvSpPr/>
          <p:nvPr/>
        </p:nvSpPr>
        <p:spPr bwMode="auto">
          <a:xfrm>
            <a:off x="8120079" y="3191001"/>
            <a:ext cx="1100121" cy="631699"/>
          </a:xfrm>
          <a:prstGeom prst="leftArrow">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1" i="0" u="none" strike="noStrike" cap="none" normalizeH="0" baseline="0" dirty="0">
                <a:ln>
                  <a:noFill/>
                </a:ln>
                <a:solidFill>
                  <a:schemeClr val="tx1"/>
                </a:solidFill>
                <a:effectLst/>
                <a:latin typeface="Arial" charset="0"/>
              </a:rPr>
              <a:t>HEAD</a:t>
            </a:r>
          </a:p>
        </p:txBody>
      </p:sp>
      <p:sp>
        <p:nvSpPr>
          <p:cNvPr id="62" name="Left Arrow 46">
            <a:extLst>
              <a:ext uri="{FF2B5EF4-FFF2-40B4-BE49-F238E27FC236}">
                <a16:creationId xmlns:a16="http://schemas.microsoft.com/office/drawing/2014/main" id="{17DEF705-8AB1-4E06-A2A9-065201B18ACB}"/>
              </a:ext>
            </a:extLst>
          </p:cNvPr>
          <p:cNvSpPr/>
          <p:nvPr/>
        </p:nvSpPr>
        <p:spPr bwMode="auto">
          <a:xfrm>
            <a:off x="8098278" y="2336800"/>
            <a:ext cx="1095519" cy="631699"/>
          </a:xfrm>
          <a:prstGeom prst="leftArrow">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1" i="0" u="none" strike="noStrike" cap="none" normalizeH="0" baseline="0" dirty="0">
                <a:ln>
                  <a:noFill/>
                </a:ln>
                <a:solidFill>
                  <a:schemeClr val="tx1"/>
                </a:solidFill>
                <a:effectLst/>
                <a:latin typeface="Arial" charset="0"/>
              </a:rPr>
              <a:t>HEAD</a:t>
            </a:r>
          </a:p>
        </p:txBody>
      </p:sp>
      <p:sp>
        <p:nvSpPr>
          <p:cNvPr id="4" name="Rectangle 3">
            <a:extLst>
              <a:ext uri="{FF2B5EF4-FFF2-40B4-BE49-F238E27FC236}">
                <a16:creationId xmlns:a16="http://schemas.microsoft.com/office/drawing/2014/main" id="{DD740F91-FAF1-4BB8-9B34-A7871F38E4D9}"/>
              </a:ext>
            </a:extLst>
          </p:cNvPr>
          <p:cNvSpPr/>
          <p:nvPr/>
        </p:nvSpPr>
        <p:spPr>
          <a:xfrm>
            <a:off x="72685" y="563940"/>
            <a:ext cx="8998630" cy="1569660"/>
          </a:xfrm>
          <a:prstGeom prst="rect">
            <a:avLst/>
          </a:prstGeom>
        </p:spPr>
        <p:txBody>
          <a:bodyPr>
            <a:spAutoFit/>
          </a:bodyPr>
          <a:lstStyle/>
          <a:p>
            <a:r>
              <a:rPr lang="en-US" sz="3200" dirty="0">
                <a:cs typeface="Courier New" panose="02070309020205020404" pitchFamily="49" charset="0"/>
              </a:rPr>
              <a:t>A branch is simply a pointer to a commit.</a:t>
            </a:r>
          </a:p>
          <a:p>
            <a:r>
              <a:rPr lang="en-US" sz="3200" dirty="0">
                <a:cs typeface="Courier New" panose="02070309020205020404" pitchFamily="49" charset="0"/>
              </a:rPr>
              <a:t>(HEAD is just a pointer to the current branch)</a:t>
            </a:r>
          </a:p>
          <a:p>
            <a:r>
              <a:rPr lang="en-US" sz="3200" dirty="0">
                <a:cs typeface="Courier New" panose="02070309020205020404" pitchFamily="49" charset="0"/>
              </a:rPr>
              <a:t>Default branch is called “master”</a:t>
            </a:r>
          </a:p>
        </p:txBody>
      </p:sp>
      <p:sp>
        <p:nvSpPr>
          <p:cNvPr id="49" name="Rectangle 48">
            <a:extLst>
              <a:ext uri="{FF2B5EF4-FFF2-40B4-BE49-F238E27FC236}">
                <a16:creationId xmlns:a16="http://schemas.microsoft.com/office/drawing/2014/main" id="{ADFEB076-8EFD-4607-ADF2-015FC8C1CF36}"/>
              </a:ext>
            </a:extLst>
          </p:cNvPr>
          <p:cNvSpPr/>
          <p:nvPr/>
        </p:nvSpPr>
        <p:spPr>
          <a:xfrm>
            <a:off x="135885" y="2158425"/>
            <a:ext cx="5121915" cy="584775"/>
          </a:xfrm>
          <a:prstGeom prst="rect">
            <a:avLst/>
          </a:prstGeom>
          <a:noFill/>
        </p:spPr>
        <p:txBody>
          <a:bodyPr wrap="none">
            <a:spAutoFit/>
          </a:bodyPr>
          <a:lstStyle/>
          <a:p>
            <a:r>
              <a:rPr lang="en-US" sz="3200" dirty="0">
                <a:latin typeface="Lucida Console" panose="020B0609040504020204" pitchFamily="49" charset="0"/>
                <a:cs typeface="Courier New" panose="02070309020205020404" pitchFamily="49" charset="0"/>
              </a:rPr>
              <a:t>git branch my-branch</a:t>
            </a:r>
            <a:endParaRPr lang="en-US" sz="3200" b="1" dirty="0">
              <a:latin typeface="Lucida Console" panose="020B0609040504020204" pitchFamily="49" charset="0"/>
              <a:cs typeface="Courier New" panose="02070309020205020404" pitchFamily="49" charset="0"/>
            </a:endParaRPr>
          </a:p>
        </p:txBody>
      </p:sp>
      <p:sp>
        <p:nvSpPr>
          <p:cNvPr id="50" name="Rectangle 49">
            <a:extLst>
              <a:ext uri="{FF2B5EF4-FFF2-40B4-BE49-F238E27FC236}">
                <a16:creationId xmlns:a16="http://schemas.microsoft.com/office/drawing/2014/main" id="{3D6A35EF-7C99-4FCF-BC4C-7C66146D0B4D}"/>
              </a:ext>
            </a:extLst>
          </p:cNvPr>
          <p:cNvSpPr/>
          <p:nvPr/>
        </p:nvSpPr>
        <p:spPr>
          <a:xfrm>
            <a:off x="135885" y="2158425"/>
            <a:ext cx="4875053" cy="584775"/>
          </a:xfrm>
          <a:prstGeom prst="rect">
            <a:avLst/>
          </a:prstGeom>
          <a:noFill/>
        </p:spPr>
        <p:txBody>
          <a:bodyPr wrap="none">
            <a:spAutoFit/>
          </a:bodyPr>
          <a:lstStyle/>
          <a:p>
            <a:r>
              <a:rPr lang="en-US" sz="3200" dirty="0">
                <a:latin typeface="Lucida Console" panose="020B0609040504020204" pitchFamily="49" charset="0"/>
                <a:cs typeface="Courier New" panose="02070309020205020404" pitchFamily="49" charset="0"/>
              </a:rPr>
              <a:t>git checkout master</a:t>
            </a:r>
            <a:endParaRPr lang="en-US" sz="3200" b="1" dirty="0">
              <a:latin typeface="Lucida Console" panose="020B0609040504020204" pitchFamily="49" charset="0"/>
              <a:cs typeface="Courier New" panose="02070309020205020404" pitchFamily="49" charset="0"/>
            </a:endParaRPr>
          </a:p>
        </p:txBody>
      </p:sp>
      <p:sp>
        <p:nvSpPr>
          <p:cNvPr id="51" name="Rectangle 50">
            <a:extLst>
              <a:ext uri="{FF2B5EF4-FFF2-40B4-BE49-F238E27FC236}">
                <a16:creationId xmlns:a16="http://schemas.microsoft.com/office/drawing/2014/main" id="{281D0E24-1DFE-47FE-B82A-804FEAEDAC11}"/>
              </a:ext>
            </a:extLst>
          </p:cNvPr>
          <p:cNvSpPr/>
          <p:nvPr/>
        </p:nvSpPr>
        <p:spPr>
          <a:xfrm>
            <a:off x="135885" y="2158425"/>
            <a:ext cx="5615640" cy="584775"/>
          </a:xfrm>
          <a:prstGeom prst="rect">
            <a:avLst/>
          </a:prstGeom>
          <a:noFill/>
        </p:spPr>
        <p:txBody>
          <a:bodyPr wrap="none">
            <a:spAutoFit/>
          </a:bodyPr>
          <a:lstStyle/>
          <a:p>
            <a:r>
              <a:rPr lang="en-US" sz="3200" dirty="0">
                <a:latin typeface="Lucida Console" panose="020B0609040504020204" pitchFamily="49" charset="0"/>
                <a:cs typeface="Courier New" panose="02070309020205020404" pitchFamily="49" charset="0"/>
              </a:rPr>
              <a:t>git checkout my-branch</a:t>
            </a:r>
            <a:endParaRPr lang="en-US" sz="3200" b="1" dirty="0">
              <a:latin typeface="Lucida Console" panose="020B0609040504020204" pitchFamily="49" charset="0"/>
              <a:cs typeface="Courier New" panose="02070309020205020404" pitchFamily="49" charset="0"/>
            </a:endParaRPr>
          </a:p>
        </p:txBody>
      </p:sp>
      <p:sp>
        <p:nvSpPr>
          <p:cNvPr id="52" name="Rectangle 51">
            <a:extLst>
              <a:ext uri="{FF2B5EF4-FFF2-40B4-BE49-F238E27FC236}">
                <a16:creationId xmlns:a16="http://schemas.microsoft.com/office/drawing/2014/main" id="{DFA06B37-BC61-4C30-8C1A-8B859D6D5B8A}"/>
              </a:ext>
            </a:extLst>
          </p:cNvPr>
          <p:cNvSpPr/>
          <p:nvPr/>
        </p:nvSpPr>
        <p:spPr>
          <a:xfrm>
            <a:off x="135885" y="2158425"/>
            <a:ext cx="4628190" cy="584775"/>
          </a:xfrm>
          <a:prstGeom prst="rect">
            <a:avLst/>
          </a:prstGeom>
          <a:noFill/>
        </p:spPr>
        <p:txBody>
          <a:bodyPr wrap="none">
            <a:spAutoFit/>
          </a:bodyPr>
          <a:lstStyle/>
          <a:p>
            <a:r>
              <a:rPr lang="en-US" sz="3200" dirty="0">
                <a:latin typeface="Lucida Console" panose="020B0609040504020204" pitchFamily="49" charset="0"/>
                <a:cs typeface="Courier New" panose="02070309020205020404" pitchFamily="49" charset="0"/>
              </a:rPr>
              <a:t>git checkout other</a:t>
            </a:r>
            <a:endParaRPr lang="en-US" sz="3200" b="1" dirty="0">
              <a:latin typeface="Lucida Console" panose="020B0609040504020204" pitchFamily="49" charset="0"/>
              <a:cs typeface="Courier New" panose="02070309020205020404" pitchFamily="49" charset="0"/>
            </a:endParaRPr>
          </a:p>
        </p:txBody>
      </p:sp>
      <p:sp>
        <p:nvSpPr>
          <p:cNvPr id="12" name="Rectangle 11">
            <a:extLst>
              <a:ext uri="{FF2B5EF4-FFF2-40B4-BE49-F238E27FC236}">
                <a16:creationId xmlns:a16="http://schemas.microsoft.com/office/drawing/2014/main" id="{729081F8-5F3F-403C-9063-78063B8109D7}"/>
              </a:ext>
            </a:extLst>
          </p:cNvPr>
          <p:cNvSpPr/>
          <p:nvPr/>
        </p:nvSpPr>
        <p:spPr>
          <a:xfrm>
            <a:off x="72685" y="2133600"/>
            <a:ext cx="5678840" cy="642093"/>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5741803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par>
                                <p:cTn id="20" presetID="1" presetClass="exit" presetSubtype="0" fill="hold" grpId="1" nodeType="withEffect">
                                  <p:stCondLst>
                                    <p:cond delay="0"/>
                                  </p:stCondLst>
                                  <p:childTnLst>
                                    <p:set>
                                      <p:cBhvr>
                                        <p:cTn id="21" dur="1" fill="hold">
                                          <p:stCondLst>
                                            <p:cond delay="0"/>
                                          </p:stCondLst>
                                        </p:cTn>
                                        <p:tgtEl>
                                          <p:spTgt spid="59"/>
                                        </p:tgtEl>
                                        <p:attrNameLst>
                                          <p:attrName>style.visibility</p:attrName>
                                        </p:attrNameLst>
                                      </p:cBhvr>
                                      <p:to>
                                        <p:strVal val="hidden"/>
                                      </p:to>
                                    </p:set>
                                  </p:childTnLst>
                                </p:cTn>
                              </p:par>
                              <p:par>
                                <p:cTn id="22" presetID="1" presetClass="exit" presetSubtype="0" fill="hold" grpId="1" nodeType="withEffect">
                                  <p:stCondLst>
                                    <p:cond delay="0"/>
                                  </p:stCondLst>
                                  <p:childTnLst>
                                    <p:set>
                                      <p:cBhvr>
                                        <p:cTn id="23" dur="1" fill="hold">
                                          <p:stCondLst>
                                            <p:cond delay="0"/>
                                          </p:stCondLst>
                                        </p:cTn>
                                        <p:tgtEl>
                                          <p:spTgt spid="40"/>
                                        </p:tgtEl>
                                        <p:attrNameLst>
                                          <p:attrName>style.visibility</p:attrName>
                                        </p:attrNameLst>
                                      </p:cBhvr>
                                      <p:to>
                                        <p:strVal val="hidden"/>
                                      </p:to>
                                    </p:set>
                                  </p:childTnLst>
                                </p:cTn>
                              </p:par>
                              <p:par>
                                <p:cTn id="24" presetID="1" presetClass="entr" presetSubtype="0" fill="hold" grpId="0" nodeType="withEffect">
                                  <p:stCondLst>
                                    <p:cond delay="0"/>
                                  </p:stCondLst>
                                  <p:childTnLst>
                                    <p:set>
                                      <p:cBhvr>
                                        <p:cTn id="25" dur="1" fill="hold">
                                          <p:stCondLst>
                                            <p:cond delay="0"/>
                                          </p:stCondLst>
                                        </p:cTn>
                                        <p:tgtEl>
                                          <p:spTgt spid="41"/>
                                        </p:tgtEl>
                                        <p:attrNameLst>
                                          <p:attrName>style.visibility</p:attrName>
                                        </p:attrNameLst>
                                      </p:cBhvr>
                                      <p:to>
                                        <p:strVal val="visible"/>
                                      </p:to>
                                    </p:set>
                                  </p:childTnLst>
                                </p:cTn>
                              </p:par>
                              <p:par>
                                <p:cTn id="26" presetID="10" presetClass="entr" presetSubtype="0" fill="hold" nodeType="with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fade">
                                      <p:cBhvr>
                                        <p:cTn id="28" dur="500"/>
                                        <p:tgtEl>
                                          <p:spTgt spid="15"/>
                                        </p:tgtEl>
                                      </p:cBhvr>
                                    </p:animEffect>
                                  </p:childTnLst>
                                </p:cTn>
                              </p:par>
                              <p:par>
                                <p:cTn id="29" presetID="1" presetClass="entr" presetSubtype="0" fill="hold" grpId="0" nodeType="withEffect">
                                  <p:stCondLst>
                                    <p:cond delay="0"/>
                                  </p:stCondLst>
                                  <p:childTnLst>
                                    <p:set>
                                      <p:cBhvr>
                                        <p:cTn id="30" dur="1" fill="hold">
                                          <p:stCondLst>
                                            <p:cond delay="0"/>
                                          </p:stCondLst>
                                        </p:cTn>
                                        <p:tgtEl>
                                          <p:spTgt spid="6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fade">
                                      <p:cBhvr>
                                        <p:cTn id="35" dur="500"/>
                                        <p:tgtEl>
                                          <p:spTgt spid="8"/>
                                        </p:tgtEl>
                                      </p:cBhvr>
                                    </p:animEffect>
                                  </p:childTnLst>
                                </p:cTn>
                              </p:par>
                              <p:par>
                                <p:cTn id="36" presetID="10" presetClass="entr" presetSubtype="0" fill="hold" nodeType="withEffect">
                                  <p:stCondLst>
                                    <p:cond delay="0"/>
                                  </p:stCondLst>
                                  <p:childTnLst>
                                    <p:set>
                                      <p:cBhvr>
                                        <p:cTn id="37" dur="1" fill="hold">
                                          <p:stCondLst>
                                            <p:cond delay="0"/>
                                          </p:stCondLst>
                                        </p:cTn>
                                        <p:tgtEl>
                                          <p:spTgt spid="18"/>
                                        </p:tgtEl>
                                        <p:attrNameLst>
                                          <p:attrName>style.visibility</p:attrName>
                                        </p:attrNameLst>
                                      </p:cBhvr>
                                      <p:to>
                                        <p:strVal val="visible"/>
                                      </p:to>
                                    </p:set>
                                    <p:animEffect transition="in" filter="fade">
                                      <p:cBhvr>
                                        <p:cTn id="38" dur="500"/>
                                        <p:tgtEl>
                                          <p:spTgt spid="18"/>
                                        </p:tgtEl>
                                      </p:cBhvr>
                                    </p:animEffect>
                                  </p:childTnLst>
                                </p:cTn>
                              </p:par>
                              <p:par>
                                <p:cTn id="39" presetID="1" presetClass="entr" presetSubtype="0" fill="hold" grpId="0" nodeType="withEffect">
                                  <p:stCondLst>
                                    <p:cond delay="0"/>
                                  </p:stCondLst>
                                  <p:childTnLst>
                                    <p:set>
                                      <p:cBhvr>
                                        <p:cTn id="40" dur="1" fill="hold">
                                          <p:stCondLst>
                                            <p:cond delay="0"/>
                                          </p:stCondLst>
                                        </p:cTn>
                                        <p:tgtEl>
                                          <p:spTgt spid="4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8"/>
                                        </p:tgtEl>
                                        <p:attrNameLst>
                                          <p:attrName>style.visibility</p:attrName>
                                        </p:attrNameLst>
                                      </p:cBhvr>
                                      <p:to>
                                        <p:strVal val="visible"/>
                                      </p:to>
                                    </p:set>
                                  </p:childTnLst>
                                </p:cTn>
                              </p:par>
                              <p:par>
                                <p:cTn id="43" presetID="1" presetClass="exit" presetSubtype="0" fill="hold" grpId="1" nodeType="withEffect">
                                  <p:stCondLst>
                                    <p:cond delay="0"/>
                                  </p:stCondLst>
                                  <p:childTnLst>
                                    <p:set>
                                      <p:cBhvr>
                                        <p:cTn id="44" dur="1" fill="hold">
                                          <p:stCondLst>
                                            <p:cond delay="0"/>
                                          </p:stCondLst>
                                        </p:cTn>
                                        <p:tgtEl>
                                          <p:spTgt spid="41"/>
                                        </p:tgtEl>
                                        <p:attrNameLst>
                                          <p:attrName>style.visibility</p:attrName>
                                        </p:attrNameLst>
                                      </p:cBhvr>
                                      <p:to>
                                        <p:strVal val="hidden"/>
                                      </p:to>
                                    </p:set>
                                  </p:childTnLst>
                                </p:cTn>
                              </p:par>
                              <p:par>
                                <p:cTn id="45" presetID="1" presetClass="exit" presetSubtype="0" fill="hold" grpId="1" nodeType="withEffect">
                                  <p:stCondLst>
                                    <p:cond delay="0"/>
                                  </p:stCondLst>
                                  <p:childTnLst>
                                    <p:set>
                                      <p:cBhvr>
                                        <p:cTn id="46" dur="1" fill="hold">
                                          <p:stCondLst>
                                            <p:cond delay="0"/>
                                          </p:stCondLst>
                                        </p:cTn>
                                        <p:tgtEl>
                                          <p:spTgt spid="60"/>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iterate type="lt">
                                    <p:tmAbs val="50"/>
                                  </p:iterate>
                                  <p:childTnLst>
                                    <p:set>
                                      <p:cBhvr>
                                        <p:cTn id="50" dur="1" fill="hold">
                                          <p:stCondLst>
                                            <p:cond delay="0"/>
                                          </p:stCondLst>
                                        </p:cTn>
                                        <p:tgtEl>
                                          <p:spTgt spid="49">
                                            <p:txEl>
                                              <p:pRg st="0" end="0"/>
                                            </p:txEl>
                                          </p:spTgt>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2"/>
                                        </p:tgtEl>
                                        <p:attrNameLst>
                                          <p:attrName>style.visibility</p:attrName>
                                        </p:attrNameLst>
                                      </p:cBhvr>
                                      <p:to>
                                        <p:strVal val="visible"/>
                                      </p:to>
                                    </p:set>
                                  </p:childTnLst>
                                </p:cTn>
                              </p:par>
                            </p:childTnLst>
                          </p:cTn>
                        </p:par>
                        <p:par>
                          <p:cTn id="53" fill="hold">
                            <p:stCondLst>
                              <p:cond delay="851"/>
                            </p:stCondLst>
                            <p:childTnLst>
                              <p:par>
                                <p:cTn id="54" presetID="10" presetClass="entr" presetSubtype="0" fill="hold" grpId="0" nodeType="afterEffect">
                                  <p:stCondLst>
                                    <p:cond delay="0"/>
                                  </p:stCondLst>
                                  <p:childTnLst>
                                    <p:set>
                                      <p:cBhvr>
                                        <p:cTn id="55" dur="1" fill="hold">
                                          <p:stCondLst>
                                            <p:cond delay="0"/>
                                          </p:stCondLst>
                                        </p:cTn>
                                        <p:tgtEl>
                                          <p:spTgt spid="10"/>
                                        </p:tgtEl>
                                        <p:attrNameLst>
                                          <p:attrName>style.visibility</p:attrName>
                                        </p:attrNameLst>
                                      </p:cBhvr>
                                      <p:to>
                                        <p:strVal val="visible"/>
                                      </p:to>
                                    </p:set>
                                    <p:animEffect transition="in" filter="fade">
                                      <p:cBhvr>
                                        <p:cTn id="56" dur="500"/>
                                        <p:tgtEl>
                                          <p:spTgt spid="10"/>
                                        </p:tgtEl>
                                      </p:cBhvr>
                                    </p:animEffect>
                                  </p:childTnLst>
                                </p:cTn>
                              </p:par>
                              <p:par>
                                <p:cTn id="57" presetID="1" presetClass="entr" presetSubtype="0" fill="hold" grpId="0" nodeType="withEffect">
                                  <p:stCondLst>
                                    <p:cond delay="0"/>
                                  </p:stCondLst>
                                  <p:childTnLst>
                                    <p:set>
                                      <p:cBhvr>
                                        <p:cTn id="58" dur="1" fill="hold">
                                          <p:stCondLst>
                                            <p:cond delay="0"/>
                                          </p:stCondLst>
                                        </p:cTn>
                                        <p:tgtEl>
                                          <p:spTgt spid="43"/>
                                        </p:tgtEl>
                                        <p:attrNameLst>
                                          <p:attrName>style.visibility</p:attrName>
                                        </p:attrNameLst>
                                      </p:cBhvr>
                                      <p:to>
                                        <p:strVal val="visible"/>
                                      </p:to>
                                    </p:set>
                                  </p:childTnLst>
                                </p:cTn>
                              </p:par>
                              <p:par>
                                <p:cTn id="59" presetID="10" presetClass="entr" presetSubtype="0" fill="hold" nodeType="withEffect">
                                  <p:stCondLst>
                                    <p:cond delay="0"/>
                                  </p:stCondLst>
                                  <p:childTnLst>
                                    <p:set>
                                      <p:cBhvr>
                                        <p:cTn id="60" dur="1" fill="hold">
                                          <p:stCondLst>
                                            <p:cond delay="0"/>
                                          </p:stCondLst>
                                        </p:cTn>
                                        <p:tgtEl>
                                          <p:spTgt spid="24"/>
                                        </p:tgtEl>
                                        <p:attrNameLst>
                                          <p:attrName>style.visibility</p:attrName>
                                        </p:attrNameLst>
                                      </p:cBhvr>
                                      <p:to>
                                        <p:strVal val="visible"/>
                                      </p:to>
                                    </p:set>
                                    <p:animEffect transition="in" filter="fade">
                                      <p:cBhvr>
                                        <p:cTn id="61" dur="500"/>
                                        <p:tgtEl>
                                          <p:spTgt spid="24"/>
                                        </p:tgtEl>
                                      </p:cBhvr>
                                    </p:animEffect>
                                  </p:childTnLst>
                                </p:cTn>
                              </p:par>
                              <p:par>
                                <p:cTn id="62" presetID="1" presetClass="entr" presetSubtype="0" fill="hold" grpId="0" nodeType="withEffect">
                                  <p:stCondLst>
                                    <p:cond delay="0"/>
                                  </p:stCondLst>
                                  <p:childTnLst>
                                    <p:set>
                                      <p:cBhvr>
                                        <p:cTn id="63" dur="1" fill="hold">
                                          <p:stCondLst>
                                            <p:cond delay="0"/>
                                          </p:stCondLst>
                                        </p:cTn>
                                        <p:tgtEl>
                                          <p:spTgt spid="56"/>
                                        </p:tgtEl>
                                        <p:attrNameLst>
                                          <p:attrName>style.visibility</p:attrName>
                                        </p:attrNameLst>
                                      </p:cBhvr>
                                      <p:to>
                                        <p:strVal val="visible"/>
                                      </p:to>
                                    </p:set>
                                  </p:childTnLst>
                                </p:cTn>
                              </p:par>
                              <p:par>
                                <p:cTn id="64" presetID="1" presetClass="exit" presetSubtype="0" fill="hold" grpId="1" nodeType="withEffect">
                                  <p:stCondLst>
                                    <p:cond delay="0"/>
                                  </p:stCondLst>
                                  <p:childTnLst>
                                    <p:set>
                                      <p:cBhvr>
                                        <p:cTn id="65" dur="1" fill="hold">
                                          <p:stCondLst>
                                            <p:cond delay="0"/>
                                          </p:stCondLst>
                                        </p:cTn>
                                        <p:tgtEl>
                                          <p:spTgt spid="58"/>
                                        </p:tgtEl>
                                        <p:attrNameLst>
                                          <p:attrName>style.visibility</p:attrName>
                                        </p:attrNameLst>
                                      </p:cBhvr>
                                      <p:to>
                                        <p:strVal val="hidden"/>
                                      </p:to>
                                    </p:set>
                                  </p:childTnLst>
                                </p:cTn>
                              </p:par>
                              <p:par>
                                <p:cTn id="66" presetID="1" presetClass="exit" presetSubtype="0" fill="hold" grpId="1" nodeType="withEffect">
                                  <p:stCondLst>
                                    <p:cond delay="0"/>
                                  </p:stCondLst>
                                  <p:childTnLst>
                                    <p:set>
                                      <p:cBhvr>
                                        <p:cTn id="67" dur="1" fill="hold">
                                          <p:stCondLst>
                                            <p:cond delay="0"/>
                                          </p:stCondLst>
                                        </p:cTn>
                                        <p:tgtEl>
                                          <p:spTgt spid="42"/>
                                        </p:tgtEl>
                                        <p:attrNameLst>
                                          <p:attrName>style.visibility</p:attrName>
                                        </p:attrNameLst>
                                      </p:cBhvr>
                                      <p:to>
                                        <p:strVal val="hidden"/>
                                      </p:to>
                                    </p:set>
                                  </p:childTnLst>
                                </p:cTn>
                              </p:par>
                            </p:childTnLst>
                          </p:cTn>
                        </p:par>
                      </p:childTnLst>
                    </p:cTn>
                  </p:par>
                  <p:par>
                    <p:cTn id="68" fill="hold">
                      <p:stCondLst>
                        <p:cond delay="indefinite"/>
                      </p:stCondLst>
                      <p:childTnLst>
                        <p:par>
                          <p:cTn id="69" fill="hold">
                            <p:stCondLst>
                              <p:cond delay="0"/>
                            </p:stCondLst>
                            <p:childTnLst>
                              <p:par>
                                <p:cTn id="70" presetID="1" presetClass="entr" presetSubtype="0" fill="hold" nodeType="clickEffect">
                                  <p:stCondLst>
                                    <p:cond delay="0"/>
                                  </p:stCondLst>
                                  <p:iterate type="lt">
                                    <p:tmAbs val="50"/>
                                  </p:iterate>
                                  <p:childTnLst>
                                    <p:set>
                                      <p:cBhvr>
                                        <p:cTn id="71" dur="1" fill="hold">
                                          <p:stCondLst>
                                            <p:cond delay="0"/>
                                          </p:stCondLst>
                                        </p:cTn>
                                        <p:tgtEl>
                                          <p:spTgt spid="50">
                                            <p:txEl>
                                              <p:pRg st="0" end="0"/>
                                            </p:txEl>
                                          </p:spTgt>
                                        </p:tgtEl>
                                        <p:attrNameLst>
                                          <p:attrName>style.visibility</p:attrName>
                                        </p:attrNameLst>
                                      </p:cBhvr>
                                      <p:to>
                                        <p:strVal val="visible"/>
                                      </p:to>
                                    </p:set>
                                  </p:childTnLst>
                                </p:cTn>
                              </p:par>
                              <p:par>
                                <p:cTn id="72" presetID="1" presetClass="exit" presetSubtype="0" fill="hold" grpId="0" nodeType="withEffect">
                                  <p:stCondLst>
                                    <p:cond delay="0"/>
                                  </p:stCondLst>
                                  <p:iterate type="lt">
                                    <p:tmAbs val="0"/>
                                  </p:iterate>
                                  <p:childTnLst>
                                    <p:set>
                                      <p:cBhvr>
                                        <p:cTn id="73" dur="1" fill="hold">
                                          <p:stCondLst>
                                            <p:cond delay="0"/>
                                          </p:stCondLst>
                                        </p:cTn>
                                        <p:tgtEl>
                                          <p:spTgt spid="49">
                                            <p:txEl>
                                              <p:pRg st="0" end="0"/>
                                            </p:txEl>
                                          </p:spTgt>
                                        </p:tgtEl>
                                        <p:attrNameLst>
                                          <p:attrName>style.visibility</p:attrName>
                                        </p:attrNameLst>
                                      </p:cBhvr>
                                      <p:to>
                                        <p:strVal val="hidden"/>
                                      </p:to>
                                    </p:set>
                                  </p:childTnLst>
                                </p:cTn>
                              </p:par>
                              <p:par>
                                <p:cTn id="74" presetID="1" presetClass="exit" presetSubtype="0" fill="hold" grpId="1" nodeType="withEffect">
                                  <p:stCondLst>
                                    <p:cond delay="0"/>
                                  </p:stCondLst>
                                  <p:childTnLst>
                                    <p:set>
                                      <p:cBhvr>
                                        <p:cTn id="75" dur="1" fill="hold">
                                          <p:stCondLst>
                                            <p:cond delay="0"/>
                                          </p:stCondLst>
                                        </p:cTn>
                                        <p:tgtEl>
                                          <p:spTgt spid="43"/>
                                        </p:tgtEl>
                                        <p:attrNameLst>
                                          <p:attrName>style.visibility</p:attrName>
                                        </p:attrNameLst>
                                      </p:cBhvr>
                                      <p:to>
                                        <p:strVal val="hidden"/>
                                      </p:to>
                                    </p:set>
                                  </p:childTnLst>
                                </p:cTn>
                              </p:par>
                            </p:childTnLst>
                          </p:cTn>
                        </p:par>
                        <p:par>
                          <p:cTn id="76" fill="hold">
                            <p:stCondLst>
                              <p:cond delay="801"/>
                            </p:stCondLst>
                            <p:childTnLst>
                              <p:par>
                                <p:cTn id="77" presetID="10" presetClass="entr" presetSubtype="0" fill="hold" grpId="0" nodeType="afterEffect">
                                  <p:stCondLst>
                                    <p:cond delay="0"/>
                                  </p:stCondLst>
                                  <p:childTnLst>
                                    <p:set>
                                      <p:cBhvr>
                                        <p:cTn id="78" dur="1" fill="hold">
                                          <p:stCondLst>
                                            <p:cond delay="0"/>
                                          </p:stCondLst>
                                        </p:cTn>
                                        <p:tgtEl>
                                          <p:spTgt spid="9"/>
                                        </p:tgtEl>
                                        <p:attrNameLst>
                                          <p:attrName>style.visibility</p:attrName>
                                        </p:attrNameLst>
                                      </p:cBhvr>
                                      <p:to>
                                        <p:strVal val="visible"/>
                                      </p:to>
                                    </p:set>
                                    <p:animEffect transition="in" filter="fade">
                                      <p:cBhvr>
                                        <p:cTn id="79" dur="500"/>
                                        <p:tgtEl>
                                          <p:spTgt spid="9"/>
                                        </p:tgtEl>
                                      </p:cBhvr>
                                    </p:animEffect>
                                  </p:childTnLst>
                                </p:cTn>
                              </p:par>
                              <p:par>
                                <p:cTn id="80" presetID="1" presetClass="entr" presetSubtype="0" fill="hold" grpId="0" nodeType="withEffect">
                                  <p:stCondLst>
                                    <p:cond delay="0"/>
                                  </p:stCondLst>
                                  <p:childTnLst>
                                    <p:set>
                                      <p:cBhvr>
                                        <p:cTn id="81" dur="1" fill="hold">
                                          <p:stCondLst>
                                            <p:cond delay="0"/>
                                          </p:stCondLst>
                                        </p:cTn>
                                        <p:tgtEl>
                                          <p:spTgt spid="44"/>
                                        </p:tgtEl>
                                        <p:attrNameLst>
                                          <p:attrName>style.visibility</p:attrName>
                                        </p:attrNameLst>
                                      </p:cBhvr>
                                      <p:to>
                                        <p:strVal val="visible"/>
                                      </p:to>
                                    </p:set>
                                  </p:childTnLst>
                                </p:cTn>
                              </p:par>
                              <p:par>
                                <p:cTn id="82" presetID="10" presetClass="entr" presetSubtype="0" fill="hold" nodeType="withEffect">
                                  <p:stCondLst>
                                    <p:cond delay="0"/>
                                  </p:stCondLst>
                                  <p:childTnLst>
                                    <p:set>
                                      <p:cBhvr>
                                        <p:cTn id="83" dur="1" fill="hold">
                                          <p:stCondLst>
                                            <p:cond delay="0"/>
                                          </p:stCondLst>
                                        </p:cTn>
                                        <p:tgtEl>
                                          <p:spTgt spid="21"/>
                                        </p:tgtEl>
                                        <p:attrNameLst>
                                          <p:attrName>style.visibility</p:attrName>
                                        </p:attrNameLst>
                                      </p:cBhvr>
                                      <p:to>
                                        <p:strVal val="visible"/>
                                      </p:to>
                                    </p:set>
                                    <p:animEffect transition="in" filter="fade">
                                      <p:cBhvr>
                                        <p:cTn id="84" dur="500"/>
                                        <p:tgtEl>
                                          <p:spTgt spid="21"/>
                                        </p:tgtEl>
                                      </p:cBhvr>
                                    </p:animEffect>
                                  </p:childTnLst>
                                </p:cTn>
                              </p:par>
                              <p:par>
                                <p:cTn id="85" presetID="1" presetClass="exit" presetSubtype="0" fill="hold" grpId="1" nodeType="withEffect">
                                  <p:stCondLst>
                                    <p:cond delay="0"/>
                                  </p:stCondLst>
                                  <p:childTnLst>
                                    <p:set>
                                      <p:cBhvr>
                                        <p:cTn id="86" dur="1" fill="hold">
                                          <p:stCondLst>
                                            <p:cond delay="0"/>
                                          </p:stCondLst>
                                        </p:cTn>
                                        <p:tgtEl>
                                          <p:spTgt spid="56"/>
                                        </p:tgtEl>
                                        <p:attrNameLst>
                                          <p:attrName>style.visibility</p:attrName>
                                        </p:attrNameLst>
                                      </p:cBhvr>
                                      <p:to>
                                        <p:strVal val="hidden"/>
                                      </p:to>
                                    </p:set>
                                  </p:childTnLst>
                                </p:cTn>
                              </p:par>
                              <p:par>
                                <p:cTn id="87" presetID="1" presetClass="entr" presetSubtype="0" fill="hold" grpId="0" nodeType="withEffect">
                                  <p:stCondLst>
                                    <p:cond delay="0"/>
                                  </p:stCondLst>
                                  <p:childTnLst>
                                    <p:set>
                                      <p:cBhvr>
                                        <p:cTn id="88" dur="1" fill="hold">
                                          <p:stCondLst>
                                            <p:cond delay="0"/>
                                          </p:stCondLst>
                                        </p:cTn>
                                        <p:tgtEl>
                                          <p:spTgt spid="57"/>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nodeType="clickEffect">
                                  <p:stCondLst>
                                    <p:cond delay="0"/>
                                  </p:stCondLst>
                                  <p:iterate type="lt">
                                    <p:tmAbs val="50"/>
                                  </p:iterate>
                                  <p:childTnLst>
                                    <p:set>
                                      <p:cBhvr>
                                        <p:cTn id="92" dur="1" fill="hold">
                                          <p:stCondLst>
                                            <p:cond delay="0"/>
                                          </p:stCondLst>
                                        </p:cTn>
                                        <p:tgtEl>
                                          <p:spTgt spid="51">
                                            <p:txEl>
                                              <p:pRg st="0" end="0"/>
                                            </p:txEl>
                                          </p:spTgt>
                                        </p:tgtEl>
                                        <p:attrNameLst>
                                          <p:attrName>style.visibility</p:attrName>
                                        </p:attrNameLst>
                                      </p:cBhvr>
                                      <p:to>
                                        <p:strVal val="visible"/>
                                      </p:to>
                                    </p:set>
                                  </p:childTnLst>
                                </p:cTn>
                              </p:par>
                              <p:par>
                                <p:cTn id="93" presetID="1" presetClass="exit" presetSubtype="0" fill="hold" grpId="0" nodeType="withEffect">
                                  <p:stCondLst>
                                    <p:cond delay="0"/>
                                  </p:stCondLst>
                                  <p:iterate type="lt">
                                    <p:tmAbs val="0"/>
                                  </p:iterate>
                                  <p:childTnLst>
                                    <p:set>
                                      <p:cBhvr>
                                        <p:cTn id="94" dur="1" fill="hold">
                                          <p:stCondLst>
                                            <p:cond delay="0"/>
                                          </p:stCondLst>
                                        </p:cTn>
                                        <p:tgtEl>
                                          <p:spTgt spid="50">
                                            <p:txEl>
                                              <p:pRg st="0" end="0"/>
                                            </p:txEl>
                                          </p:spTgt>
                                        </p:tgtEl>
                                        <p:attrNameLst>
                                          <p:attrName>style.visibility</p:attrName>
                                        </p:attrNameLst>
                                      </p:cBhvr>
                                      <p:to>
                                        <p:strVal val="hidden"/>
                                      </p:to>
                                    </p:set>
                                  </p:childTnLst>
                                </p:cTn>
                              </p:par>
                            </p:childTnLst>
                          </p:cTn>
                        </p:par>
                        <p:par>
                          <p:cTn id="95" fill="hold">
                            <p:stCondLst>
                              <p:cond delay="951"/>
                            </p:stCondLst>
                            <p:childTnLst>
                              <p:par>
                                <p:cTn id="96" presetID="10" presetClass="entr" presetSubtype="0" fill="hold" grpId="0" nodeType="afterEffect">
                                  <p:stCondLst>
                                    <p:cond delay="0"/>
                                  </p:stCondLst>
                                  <p:childTnLst>
                                    <p:set>
                                      <p:cBhvr>
                                        <p:cTn id="97" dur="1" fill="hold">
                                          <p:stCondLst>
                                            <p:cond delay="0"/>
                                          </p:stCondLst>
                                        </p:cTn>
                                        <p:tgtEl>
                                          <p:spTgt spid="11"/>
                                        </p:tgtEl>
                                        <p:attrNameLst>
                                          <p:attrName>style.visibility</p:attrName>
                                        </p:attrNameLst>
                                      </p:cBhvr>
                                      <p:to>
                                        <p:strVal val="visible"/>
                                      </p:to>
                                    </p:set>
                                    <p:animEffect transition="in" filter="fade">
                                      <p:cBhvr>
                                        <p:cTn id="98" dur="500"/>
                                        <p:tgtEl>
                                          <p:spTgt spid="11"/>
                                        </p:tgtEl>
                                      </p:cBhvr>
                                    </p:animEffect>
                                  </p:childTnLst>
                                </p:cTn>
                              </p:par>
                              <p:par>
                                <p:cTn id="99" presetID="1" presetClass="entr" presetSubtype="0" fill="hold" grpId="0" nodeType="withEffect">
                                  <p:stCondLst>
                                    <p:cond delay="0"/>
                                  </p:stCondLst>
                                  <p:childTnLst>
                                    <p:set>
                                      <p:cBhvr>
                                        <p:cTn id="100" dur="1" fill="hold">
                                          <p:stCondLst>
                                            <p:cond delay="0"/>
                                          </p:stCondLst>
                                        </p:cTn>
                                        <p:tgtEl>
                                          <p:spTgt spid="45"/>
                                        </p:tgtEl>
                                        <p:attrNameLst>
                                          <p:attrName>style.visibility</p:attrName>
                                        </p:attrNameLst>
                                      </p:cBhvr>
                                      <p:to>
                                        <p:strVal val="visible"/>
                                      </p:to>
                                    </p:set>
                                  </p:childTnLst>
                                </p:cTn>
                              </p:par>
                              <p:par>
                                <p:cTn id="101" presetID="1" presetClass="exit" presetSubtype="0" fill="hold" grpId="1" nodeType="withEffect">
                                  <p:stCondLst>
                                    <p:cond delay="0"/>
                                  </p:stCondLst>
                                  <p:childTnLst>
                                    <p:set>
                                      <p:cBhvr>
                                        <p:cTn id="102" dur="1" fill="hold">
                                          <p:stCondLst>
                                            <p:cond delay="0"/>
                                          </p:stCondLst>
                                        </p:cTn>
                                        <p:tgtEl>
                                          <p:spTgt spid="44"/>
                                        </p:tgtEl>
                                        <p:attrNameLst>
                                          <p:attrName>style.visibility</p:attrName>
                                        </p:attrNameLst>
                                      </p:cBhvr>
                                      <p:to>
                                        <p:strVal val="hidden"/>
                                      </p:to>
                                    </p:set>
                                  </p:childTnLst>
                                </p:cTn>
                              </p:par>
                              <p:par>
                                <p:cTn id="103" presetID="10" presetClass="entr" presetSubtype="0" fill="hold" nodeType="withEffect">
                                  <p:stCondLst>
                                    <p:cond delay="0"/>
                                  </p:stCondLst>
                                  <p:childTnLst>
                                    <p:set>
                                      <p:cBhvr>
                                        <p:cTn id="104" dur="1" fill="hold">
                                          <p:stCondLst>
                                            <p:cond delay="0"/>
                                          </p:stCondLst>
                                        </p:cTn>
                                        <p:tgtEl>
                                          <p:spTgt spid="28"/>
                                        </p:tgtEl>
                                        <p:attrNameLst>
                                          <p:attrName>style.visibility</p:attrName>
                                        </p:attrNameLst>
                                      </p:cBhvr>
                                      <p:to>
                                        <p:strVal val="visible"/>
                                      </p:to>
                                    </p:set>
                                    <p:animEffect transition="in" filter="fade">
                                      <p:cBhvr>
                                        <p:cTn id="105" dur="500"/>
                                        <p:tgtEl>
                                          <p:spTgt spid="28"/>
                                        </p:tgtEl>
                                      </p:cBhvr>
                                    </p:animEffect>
                                  </p:childTnLst>
                                </p:cTn>
                              </p:par>
                              <p:par>
                                <p:cTn id="106" presetID="1" presetClass="entr" presetSubtype="0" fill="hold" grpId="0" nodeType="withEffect">
                                  <p:stCondLst>
                                    <p:cond delay="0"/>
                                  </p:stCondLst>
                                  <p:childTnLst>
                                    <p:set>
                                      <p:cBhvr>
                                        <p:cTn id="107" dur="1" fill="hold">
                                          <p:stCondLst>
                                            <p:cond delay="0"/>
                                          </p:stCondLst>
                                        </p:cTn>
                                        <p:tgtEl>
                                          <p:spTgt spid="55"/>
                                        </p:tgtEl>
                                        <p:attrNameLst>
                                          <p:attrName>style.visibility</p:attrName>
                                        </p:attrNameLst>
                                      </p:cBhvr>
                                      <p:to>
                                        <p:strVal val="visible"/>
                                      </p:to>
                                    </p:set>
                                  </p:childTnLst>
                                </p:cTn>
                              </p:par>
                              <p:par>
                                <p:cTn id="108" presetID="1" presetClass="exit" presetSubtype="0" fill="hold" grpId="1" nodeType="withEffect">
                                  <p:stCondLst>
                                    <p:cond delay="0"/>
                                  </p:stCondLst>
                                  <p:childTnLst>
                                    <p:set>
                                      <p:cBhvr>
                                        <p:cTn id="109" dur="1" fill="hold">
                                          <p:stCondLst>
                                            <p:cond delay="0"/>
                                          </p:stCondLst>
                                        </p:cTn>
                                        <p:tgtEl>
                                          <p:spTgt spid="57"/>
                                        </p:tgtEl>
                                        <p:attrNameLst>
                                          <p:attrName>style.visibility</p:attrName>
                                        </p:attrNameLst>
                                      </p:cBhvr>
                                      <p:to>
                                        <p:strVal val="hidden"/>
                                      </p:to>
                                    </p:set>
                                  </p:childTnLst>
                                </p:cTn>
                              </p:par>
                            </p:childTnLst>
                          </p:cTn>
                        </p:par>
                      </p:childTnLst>
                    </p:cTn>
                  </p:par>
                  <p:par>
                    <p:cTn id="110" fill="hold">
                      <p:stCondLst>
                        <p:cond delay="indefinite"/>
                      </p:stCondLst>
                      <p:childTnLst>
                        <p:par>
                          <p:cTn id="111" fill="hold">
                            <p:stCondLst>
                              <p:cond delay="0"/>
                            </p:stCondLst>
                            <p:childTnLst>
                              <p:par>
                                <p:cTn id="112" presetID="1" presetClass="entr" presetSubtype="0" fill="hold" nodeType="clickEffect">
                                  <p:stCondLst>
                                    <p:cond delay="0"/>
                                  </p:stCondLst>
                                  <p:iterate type="lt">
                                    <p:tmAbs val="50"/>
                                  </p:iterate>
                                  <p:childTnLst>
                                    <p:set>
                                      <p:cBhvr>
                                        <p:cTn id="113" dur="1" fill="hold">
                                          <p:stCondLst>
                                            <p:cond delay="0"/>
                                          </p:stCondLst>
                                        </p:cTn>
                                        <p:tgtEl>
                                          <p:spTgt spid="52">
                                            <p:txEl>
                                              <p:pRg st="0" end="0"/>
                                            </p:txEl>
                                          </p:spTgt>
                                        </p:tgtEl>
                                        <p:attrNameLst>
                                          <p:attrName>style.visibility</p:attrName>
                                        </p:attrNameLst>
                                      </p:cBhvr>
                                      <p:to>
                                        <p:strVal val="visible"/>
                                      </p:to>
                                    </p:set>
                                  </p:childTnLst>
                                </p:cTn>
                              </p:par>
                              <p:par>
                                <p:cTn id="114" presetID="1" presetClass="exit" presetSubtype="0" fill="hold" grpId="1" nodeType="withEffect">
                                  <p:stCondLst>
                                    <p:cond delay="0"/>
                                  </p:stCondLst>
                                  <p:childTnLst>
                                    <p:set>
                                      <p:cBhvr>
                                        <p:cTn id="115" dur="1" fill="hold">
                                          <p:stCondLst>
                                            <p:cond delay="0"/>
                                          </p:stCondLst>
                                        </p:cTn>
                                        <p:tgtEl>
                                          <p:spTgt spid="45"/>
                                        </p:tgtEl>
                                        <p:attrNameLst>
                                          <p:attrName>style.visibility</p:attrName>
                                        </p:attrNameLst>
                                      </p:cBhvr>
                                      <p:to>
                                        <p:strVal val="hidden"/>
                                      </p:to>
                                    </p:set>
                                  </p:childTnLst>
                                </p:cTn>
                              </p:par>
                              <p:par>
                                <p:cTn id="116" presetID="1" presetClass="exit" presetSubtype="0" fill="hold" grpId="1" nodeType="withEffect">
                                  <p:stCondLst>
                                    <p:cond delay="0"/>
                                  </p:stCondLst>
                                  <p:childTnLst>
                                    <p:set>
                                      <p:cBhvr>
                                        <p:cTn id="117" dur="1" fill="hold">
                                          <p:stCondLst>
                                            <p:cond delay="0"/>
                                          </p:stCondLst>
                                        </p:cTn>
                                        <p:tgtEl>
                                          <p:spTgt spid="55"/>
                                        </p:tgtEl>
                                        <p:attrNameLst>
                                          <p:attrName>style.visibility</p:attrName>
                                        </p:attrNameLst>
                                      </p:cBhvr>
                                      <p:to>
                                        <p:strVal val="hidden"/>
                                      </p:to>
                                    </p:set>
                                  </p:childTnLst>
                                </p:cTn>
                              </p:par>
                              <p:par>
                                <p:cTn id="118" presetID="1" presetClass="exit" presetSubtype="0" fill="hold" grpId="0" nodeType="withEffect">
                                  <p:stCondLst>
                                    <p:cond delay="0"/>
                                  </p:stCondLst>
                                  <p:iterate type="lt">
                                    <p:tmAbs val="0"/>
                                  </p:iterate>
                                  <p:childTnLst>
                                    <p:set>
                                      <p:cBhvr>
                                        <p:cTn id="119" dur="1" fill="hold">
                                          <p:stCondLst>
                                            <p:cond delay="0"/>
                                          </p:stCondLst>
                                        </p:cTn>
                                        <p:tgtEl>
                                          <p:spTgt spid="51">
                                            <p:txEl>
                                              <p:pRg st="0" end="0"/>
                                            </p:txEl>
                                          </p:spTgt>
                                        </p:tgtEl>
                                        <p:attrNameLst>
                                          <p:attrName>style.visibility</p:attrName>
                                        </p:attrNameLst>
                                      </p:cBhvr>
                                      <p:to>
                                        <p:strVal val="hidden"/>
                                      </p:to>
                                    </p:set>
                                  </p:childTnLst>
                                </p:cTn>
                              </p:par>
                            </p:childTnLst>
                          </p:cTn>
                        </p:par>
                        <p:par>
                          <p:cTn id="120" fill="hold">
                            <p:stCondLst>
                              <p:cond delay="751"/>
                            </p:stCondLst>
                            <p:childTnLst>
                              <p:par>
                                <p:cTn id="121" presetID="10" presetClass="entr" presetSubtype="0" fill="hold" grpId="0" nodeType="afterEffect">
                                  <p:stCondLst>
                                    <p:cond delay="0"/>
                                  </p:stCondLst>
                                  <p:childTnLst>
                                    <p:set>
                                      <p:cBhvr>
                                        <p:cTn id="122" dur="1" fill="hold">
                                          <p:stCondLst>
                                            <p:cond delay="0"/>
                                          </p:stCondLst>
                                        </p:cTn>
                                        <p:tgtEl>
                                          <p:spTgt spid="17"/>
                                        </p:tgtEl>
                                        <p:attrNameLst>
                                          <p:attrName>style.visibility</p:attrName>
                                        </p:attrNameLst>
                                      </p:cBhvr>
                                      <p:to>
                                        <p:strVal val="visible"/>
                                      </p:to>
                                    </p:set>
                                    <p:animEffect transition="in" filter="fade">
                                      <p:cBhvr>
                                        <p:cTn id="123" dur="500"/>
                                        <p:tgtEl>
                                          <p:spTgt spid="17"/>
                                        </p:tgtEl>
                                      </p:cBhvr>
                                    </p:animEffect>
                                  </p:childTnLst>
                                </p:cTn>
                              </p:par>
                              <p:par>
                                <p:cTn id="124" presetID="1" presetClass="entr" presetSubtype="0" fill="hold" grpId="0" nodeType="withEffect">
                                  <p:stCondLst>
                                    <p:cond delay="0"/>
                                  </p:stCondLst>
                                  <p:childTnLst>
                                    <p:set>
                                      <p:cBhvr>
                                        <p:cTn id="125" dur="1" fill="hold">
                                          <p:stCondLst>
                                            <p:cond delay="0"/>
                                          </p:stCondLst>
                                        </p:cTn>
                                        <p:tgtEl>
                                          <p:spTgt spid="46"/>
                                        </p:tgtEl>
                                        <p:attrNameLst>
                                          <p:attrName>style.visibility</p:attrName>
                                        </p:attrNameLst>
                                      </p:cBhvr>
                                      <p:to>
                                        <p:strVal val="visible"/>
                                      </p:to>
                                    </p:set>
                                  </p:childTnLst>
                                </p:cTn>
                              </p:par>
                              <p:par>
                                <p:cTn id="126" presetID="10" presetClass="entr" presetSubtype="0" fill="hold" nodeType="withEffect">
                                  <p:stCondLst>
                                    <p:cond delay="0"/>
                                  </p:stCondLst>
                                  <p:childTnLst>
                                    <p:set>
                                      <p:cBhvr>
                                        <p:cTn id="127" dur="1" fill="hold">
                                          <p:stCondLst>
                                            <p:cond delay="0"/>
                                          </p:stCondLst>
                                        </p:cTn>
                                        <p:tgtEl>
                                          <p:spTgt spid="20"/>
                                        </p:tgtEl>
                                        <p:attrNameLst>
                                          <p:attrName>style.visibility</p:attrName>
                                        </p:attrNameLst>
                                      </p:cBhvr>
                                      <p:to>
                                        <p:strVal val="visible"/>
                                      </p:to>
                                    </p:set>
                                    <p:animEffect transition="in" filter="fade">
                                      <p:cBhvr>
                                        <p:cTn id="128" dur="500"/>
                                        <p:tgtEl>
                                          <p:spTgt spid="20"/>
                                        </p:tgtEl>
                                      </p:cBhvr>
                                    </p:animEffect>
                                  </p:childTnLst>
                                </p:cTn>
                              </p:par>
                              <p:par>
                                <p:cTn id="129" presetID="1" presetClass="entr" presetSubtype="0" fill="hold" grpId="0" nodeType="withEffect">
                                  <p:stCondLst>
                                    <p:cond delay="0"/>
                                  </p:stCondLst>
                                  <p:childTnLst>
                                    <p:set>
                                      <p:cBhvr>
                                        <p:cTn id="130" dur="1" fill="hold">
                                          <p:stCondLst>
                                            <p:cond delay="0"/>
                                          </p:stCondLst>
                                        </p:cTn>
                                        <p:tgtEl>
                                          <p:spTgt spid="61"/>
                                        </p:tgtEl>
                                        <p:attrNameLst>
                                          <p:attrName>style.visibility</p:attrName>
                                        </p:attrNameLst>
                                      </p:cBhvr>
                                      <p:to>
                                        <p:strVal val="visible"/>
                                      </p:to>
                                    </p:set>
                                  </p:childTnLst>
                                </p:cTn>
                              </p:par>
                            </p:childTnLst>
                          </p:cTn>
                        </p:par>
                      </p:childTnLst>
                    </p:cTn>
                  </p:par>
                  <p:par>
                    <p:cTn id="131" fill="hold">
                      <p:stCondLst>
                        <p:cond delay="indefinite"/>
                      </p:stCondLst>
                      <p:childTnLst>
                        <p:par>
                          <p:cTn id="132" fill="hold">
                            <p:stCondLst>
                              <p:cond delay="0"/>
                            </p:stCondLst>
                            <p:childTnLst>
                              <p:par>
                                <p:cTn id="133" presetID="10" presetClass="entr" presetSubtype="0" fill="hold" grpId="0" nodeType="clickEffect">
                                  <p:stCondLst>
                                    <p:cond delay="0"/>
                                  </p:stCondLst>
                                  <p:childTnLst>
                                    <p:set>
                                      <p:cBhvr>
                                        <p:cTn id="134" dur="1" fill="hold">
                                          <p:stCondLst>
                                            <p:cond delay="0"/>
                                          </p:stCondLst>
                                        </p:cTn>
                                        <p:tgtEl>
                                          <p:spTgt spid="19"/>
                                        </p:tgtEl>
                                        <p:attrNameLst>
                                          <p:attrName>style.visibility</p:attrName>
                                        </p:attrNameLst>
                                      </p:cBhvr>
                                      <p:to>
                                        <p:strVal val="visible"/>
                                      </p:to>
                                    </p:set>
                                    <p:animEffect transition="in" filter="fade">
                                      <p:cBhvr>
                                        <p:cTn id="135" dur="500"/>
                                        <p:tgtEl>
                                          <p:spTgt spid="19"/>
                                        </p:tgtEl>
                                      </p:cBhvr>
                                    </p:animEffect>
                                  </p:childTnLst>
                                </p:cTn>
                              </p:par>
                              <p:par>
                                <p:cTn id="136" presetID="1" presetClass="exit" presetSubtype="0" fill="hold" grpId="1" nodeType="withEffect">
                                  <p:stCondLst>
                                    <p:cond delay="0"/>
                                  </p:stCondLst>
                                  <p:childTnLst>
                                    <p:set>
                                      <p:cBhvr>
                                        <p:cTn id="137" dur="1" fill="hold">
                                          <p:stCondLst>
                                            <p:cond delay="0"/>
                                          </p:stCondLst>
                                        </p:cTn>
                                        <p:tgtEl>
                                          <p:spTgt spid="12"/>
                                        </p:tgtEl>
                                        <p:attrNameLst>
                                          <p:attrName>style.visibility</p:attrName>
                                        </p:attrNameLst>
                                      </p:cBhvr>
                                      <p:to>
                                        <p:strVal val="hidden"/>
                                      </p:to>
                                    </p:set>
                                  </p:childTnLst>
                                </p:cTn>
                              </p:par>
                              <p:par>
                                <p:cTn id="138" presetID="1" presetClass="exit" presetSubtype="0" fill="hold" grpId="0" nodeType="withEffect">
                                  <p:stCondLst>
                                    <p:cond delay="0"/>
                                  </p:stCondLst>
                                  <p:iterate type="lt">
                                    <p:tmAbs val="0"/>
                                  </p:iterate>
                                  <p:childTnLst>
                                    <p:set>
                                      <p:cBhvr>
                                        <p:cTn id="139" dur="1" fill="hold">
                                          <p:stCondLst>
                                            <p:cond delay="0"/>
                                          </p:stCondLst>
                                        </p:cTn>
                                        <p:tgtEl>
                                          <p:spTgt spid="52">
                                            <p:txEl>
                                              <p:pRg st="0" end="0"/>
                                            </p:txEl>
                                          </p:spTgt>
                                        </p:tgtEl>
                                        <p:attrNameLst>
                                          <p:attrName>style.visibility</p:attrName>
                                        </p:attrNameLst>
                                      </p:cBhvr>
                                      <p:to>
                                        <p:strVal val="hidden"/>
                                      </p:to>
                                    </p:set>
                                  </p:childTnLst>
                                </p:cTn>
                              </p:par>
                              <p:par>
                                <p:cTn id="140" presetID="1" presetClass="exit" presetSubtype="0" fill="hold" grpId="1" nodeType="withEffect">
                                  <p:stCondLst>
                                    <p:cond delay="0"/>
                                  </p:stCondLst>
                                  <p:childTnLst>
                                    <p:set>
                                      <p:cBhvr>
                                        <p:cTn id="141" dur="1" fill="hold">
                                          <p:stCondLst>
                                            <p:cond delay="0"/>
                                          </p:stCondLst>
                                        </p:cTn>
                                        <p:tgtEl>
                                          <p:spTgt spid="46"/>
                                        </p:tgtEl>
                                        <p:attrNameLst>
                                          <p:attrName>style.visibility</p:attrName>
                                        </p:attrNameLst>
                                      </p:cBhvr>
                                      <p:to>
                                        <p:strVal val="hidden"/>
                                      </p:to>
                                    </p:set>
                                  </p:childTnLst>
                                </p:cTn>
                              </p:par>
                              <p:par>
                                <p:cTn id="142" presetID="1" presetClass="entr" presetSubtype="0" fill="hold" grpId="0" nodeType="withEffect">
                                  <p:stCondLst>
                                    <p:cond delay="0"/>
                                  </p:stCondLst>
                                  <p:childTnLst>
                                    <p:set>
                                      <p:cBhvr>
                                        <p:cTn id="143" dur="1" fill="hold">
                                          <p:stCondLst>
                                            <p:cond delay="0"/>
                                          </p:stCondLst>
                                        </p:cTn>
                                        <p:tgtEl>
                                          <p:spTgt spid="47"/>
                                        </p:tgtEl>
                                        <p:attrNameLst>
                                          <p:attrName>style.visibility</p:attrName>
                                        </p:attrNameLst>
                                      </p:cBhvr>
                                      <p:to>
                                        <p:strVal val="visible"/>
                                      </p:to>
                                    </p:set>
                                  </p:childTnLst>
                                </p:cTn>
                              </p:par>
                              <p:par>
                                <p:cTn id="144" presetID="10" presetClass="entr" presetSubtype="0" fill="hold" nodeType="withEffect">
                                  <p:stCondLst>
                                    <p:cond delay="0"/>
                                  </p:stCondLst>
                                  <p:childTnLst>
                                    <p:set>
                                      <p:cBhvr>
                                        <p:cTn id="145" dur="1" fill="hold">
                                          <p:stCondLst>
                                            <p:cond delay="0"/>
                                          </p:stCondLst>
                                        </p:cTn>
                                        <p:tgtEl>
                                          <p:spTgt spid="22"/>
                                        </p:tgtEl>
                                        <p:attrNameLst>
                                          <p:attrName>style.visibility</p:attrName>
                                        </p:attrNameLst>
                                      </p:cBhvr>
                                      <p:to>
                                        <p:strVal val="visible"/>
                                      </p:to>
                                    </p:set>
                                    <p:animEffect transition="in" filter="fade">
                                      <p:cBhvr>
                                        <p:cTn id="146" dur="500"/>
                                        <p:tgtEl>
                                          <p:spTgt spid="22"/>
                                        </p:tgtEl>
                                      </p:cBhvr>
                                    </p:animEffect>
                                  </p:childTnLst>
                                </p:cTn>
                              </p:par>
                              <p:par>
                                <p:cTn id="147" presetID="1" presetClass="exit" presetSubtype="0" fill="hold" grpId="1" nodeType="withEffect">
                                  <p:stCondLst>
                                    <p:cond delay="0"/>
                                  </p:stCondLst>
                                  <p:childTnLst>
                                    <p:set>
                                      <p:cBhvr>
                                        <p:cTn id="148" dur="1" fill="hold">
                                          <p:stCondLst>
                                            <p:cond delay="0"/>
                                          </p:stCondLst>
                                        </p:cTn>
                                        <p:tgtEl>
                                          <p:spTgt spid="61"/>
                                        </p:tgtEl>
                                        <p:attrNameLst>
                                          <p:attrName>style.visibility</p:attrName>
                                        </p:attrNameLst>
                                      </p:cBhvr>
                                      <p:to>
                                        <p:strVal val="hidden"/>
                                      </p:to>
                                    </p:set>
                                  </p:childTnLst>
                                </p:cTn>
                              </p:par>
                              <p:par>
                                <p:cTn id="149" presetID="1" presetClass="entr" presetSubtype="0" fill="hold" grpId="0" nodeType="withEffect">
                                  <p:stCondLst>
                                    <p:cond delay="0"/>
                                  </p:stCondLst>
                                  <p:childTnLst>
                                    <p:set>
                                      <p:cBhvr>
                                        <p:cTn id="150" dur="1" fill="hold">
                                          <p:stCondLst>
                                            <p:cond delay="0"/>
                                          </p:stCondLst>
                                        </p:cTn>
                                        <p:tgtEl>
                                          <p:spTgt spid="62"/>
                                        </p:tgtEl>
                                        <p:attrNameLst>
                                          <p:attrName>style.visibility</p:attrName>
                                        </p:attrNameLst>
                                      </p:cBhvr>
                                      <p:to>
                                        <p:strVal val="visible"/>
                                      </p:to>
                                    </p:set>
                                  </p:childTnLst>
                                </p:cTn>
                              </p:par>
                            </p:childTnLst>
                          </p:cTn>
                        </p:par>
                      </p:childTnLst>
                    </p:cTn>
                  </p:par>
                  <p:par>
                    <p:cTn id="151" fill="hold">
                      <p:stCondLst>
                        <p:cond delay="indefinite"/>
                      </p:stCondLst>
                      <p:childTnLst>
                        <p:par>
                          <p:cTn id="152" fill="hold">
                            <p:stCondLst>
                              <p:cond delay="0"/>
                            </p:stCondLst>
                            <p:childTnLst>
                              <p:par>
                                <p:cTn id="153" presetID="10" presetClass="entr" presetSubtype="0" fill="hold" grpId="0" nodeType="clickEffect">
                                  <p:stCondLst>
                                    <p:cond delay="0"/>
                                  </p:stCondLst>
                                  <p:childTnLst>
                                    <p:set>
                                      <p:cBhvr>
                                        <p:cTn id="154" dur="1" fill="hold">
                                          <p:stCondLst>
                                            <p:cond delay="0"/>
                                          </p:stCondLst>
                                        </p:cTn>
                                        <p:tgtEl>
                                          <p:spTgt spid="25"/>
                                        </p:tgtEl>
                                        <p:attrNameLst>
                                          <p:attrName>style.visibility</p:attrName>
                                        </p:attrNameLst>
                                      </p:cBhvr>
                                      <p:to>
                                        <p:strVal val="visible"/>
                                      </p:to>
                                    </p:set>
                                    <p:animEffect transition="in" filter="fade">
                                      <p:cBhvr>
                                        <p:cTn id="155" dur="500"/>
                                        <p:tgtEl>
                                          <p:spTgt spid="25"/>
                                        </p:tgtEl>
                                      </p:cBhvr>
                                    </p:animEffect>
                                  </p:childTnLst>
                                </p:cTn>
                              </p:par>
                              <p:par>
                                <p:cTn id="156" presetID="1" presetClass="exit" presetSubtype="0" fill="hold" grpId="1" nodeType="withEffect">
                                  <p:stCondLst>
                                    <p:cond delay="0"/>
                                  </p:stCondLst>
                                  <p:childTnLst>
                                    <p:set>
                                      <p:cBhvr>
                                        <p:cTn id="157" dur="1" fill="hold">
                                          <p:stCondLst>
                                            <p:cond delay="0"/>
                                          </p:stCondLst>
                                        </p:cTn>
                                        <p:tgtEl>
                                          <p:spTgt spid="62"/>
                                        </p:tgtEl>
                                        <p:attrNameLst>
                                          <p:attrName>style.visibility</p:attrName>
                                        </p:attrNameLst>
                                      </p:cBhvr>
                                      <p:to>
                                        <p:strVal val="hidden"/>
                                      </p:to>
                                    </p:set>
                                  </p:childTnLst>
                                </p:cTn>
                              </p:par>
                              <p:par>
                                <p:cTn id="158" presetID="1" presetClass="exit" presetSubtype="0" fill="hold" grpId="1" nodeType="withEffect">
                                  <p:stCondLst>
                                    <p:cond delay="0"/>
                                  </p:stCondLst>
                                  <p:childTnLst>
                                    <p:set>
                                      <p:cBhvr>
                                        <p:cTn id="159" dur="1" fill="hold">
                                          <p:stCondLst>
                                            <p:cond delay="0"/>
                                          </p:stCondLst>
                                        </p:cTn>
                                        <p:tgtEl>
                                          <p:spTgt spid="47"/>
                                        </p:tgtEl>
                                        <p:attrNameLst>
                                          <p:attrName>style.visibility</p:attrName>
                                        </p:attrNameLst>
                                      </p:cBhvr>
                                      <p:to>
                                        <p:strVal val="hidden"/>
                                      </p:to>
                                    </p:set>
                                  </p:childTnLst>
                                </p:cTn>
                              </p:par>
                              <p:par>
                                <p:cTn id="160" presetID="10" presetClass="entr" presetSubtype="0" fill="hold" nodeType="withEffect">
                                  <p:stCondLst>
                                    <p:cond delay="0"/>
                                  </p:stCondLst>
                                  <p:childTnLst>
                                    <p:set>
                                      <p:cBhvr>
                                        <p:cTn id="161" dur="1" fill="hold">
                                          <p:stCondLst>
                                            <p:cond delay="0"/>
                                          </p:stCondLst>
                                        </p:cTn>
                                        <p:tgtEl>
                                          <p:spTgt spid="26"/>
                                        </p:tgtEl>
                                        <p:attrNameLst>
                                          <p:attrName>style.visibility</p:attrName>
                                        </p:attrNameLst>
                                      </p:cBhvr>
                                      <p:to>
                                        <p:strVal val="visible"/>
                                      </p:to>
                                    </p:set>
                                    <p:animEffect transition="in" filter="fade">
                                      <p:cBhvr>
                                        <p:cTn id="162" dur="500"/>
                                        <p:tgtEl>
                                          <p:spTgt spid="26"/>
                                        </p:tgtEl>
                                      </p:cBhvr>
                                    </p:animEffect>
                                  </p:childTnLst>
                                </p:cTn>
                              </p:par>
                              <p:par>
                                <p:cTn id="163" presetID="1" presetClass="entr" presetSubtype="0" fill="hold" grpId="0" nodeType="withEffect">
                                  <p:stCondLst>
                                    <p:cond delay="0"/>
                                  </p:stCondLst>
                                  <p:childTnLst>
                                    <p:set>
                                      <p:cBhvr>
                                        <p:cTn id="164" dur="1" fill="hold">
                                          <p:stCondLst>
                                            <p:cond delay="0"/>
                                          </p:stCondLst>
                                        </p:cTn>
                                        <p:tgtEl>
                                          <p:spTgt spid="48"/>
                                        </p:tgtEl>
                                        <p:attrNameLst>
                                          <p:attrName>style.visibility</p:attrName>
                                        </p:attrNameLst>
                                      </p:cBhvr>
                                      <p:to>
                                        <p:strVal val="visible"/>
                                      </p:to>
                                    </p:set>
                                  </p:childTnLst>
                                </p:cTn>
                              </p:par>
                              <p:par>
                                <p:cTn id="165" presetID="1" presetClass="entr" presetSubtype="0" fill="hold" grpId="0" nodeType="withEffect">
                                  <p:stCondLst>
                                    <p:cond delay="0"/>
                                  </p:stCondLst>
                                  <p:childTnLst>
                                    <p:set>
                                      <p:cBhvr>
                                        <p:cTn id="166"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7" grpId="0" animBg="1"/>
      <p:bldP spid="19" grpId="0" animBg="1"/>
      <p:bldP spid="25" grpId="0" animBg="1"/>
      <p:bldP spid="40" grpId="0" animBg="1"/>
      <p:bldP spid="40" grpId="1" animBg="1"/>
      <p:bldP spid="41" grpId="0" animBg="1"/>
      <p:bldP spid="41" grpId="1" animBg="1"/>
      <p:bldP spid="42" grpId="0" animBg="1"/>
      <p:bldP spid="42" grpId="1" animBg="1"/>
      <p:bldP spid="43" grpId="0" animBg="1"/>
      <p:bldP spid="43" grpId="1" animBg="1"/>
      <p:bldP spid="44" grpId="0" animBg="1"/>
      <p:bldP spid="44" grpId="1" animBg="1"/>
      <p:bldP spid="45" grpId="0" animBg="1"/>
      <p:bldP spid="45" grpId="1" animBg="1"/>
      <p:bldP spid="46" grpId="0" animBg="1"/>
      <p:bldP spid="46" grpId="1" animBg="1"/>
      <p:bldP spid="47" grpId="0" animBg="1"/>
      <p:bldP spid="47" grpId="1" animBg="1"/>
      <p:bldP spid="48" grpId="0" animBg="1"/>
      <p:bldP spid="54" grpId="0" animBg="1"/>
      <p:bldP spid="55" grpId="0" animBg="1"/>
      <p:bldP spid="55" grpId="1" animBg="1"/>
      <p:bldP spid="56" grpId="0" animBg="1"/>
      <p:bldP spid="56" grpId="1" animBg="1"/>
      <p:bldP spid="57" grpId="0" animBg="1"/>
      <p:bldP spid="57" grpId="1" animBg="1"/>
      <p:bldP spid="58" grpId="0" animBg="1"/>
      <p:bldP spid="58" grpId="1" animBg="1"/>
      <p:bldP spid="59" grpId="0" animBg="1"/>
      <p:bldP spid="59" grpId="1" animBg="1"/>
      <p:bldP spid="60" grpId="0" animBg="1"/>
      <p:bldP spid="60" grpId="1" animBg="1"/>
      <p:bldP spid="61" grpId="0" animBg="1"/>
      <p:bldP spid="61" grpId="1" animBg="1"/>
      <p:bldP spid="62" grpId="0" animBg="1"/>
      <p:bldP spid="62" grpId="1" animBg="1"/>
      <p:bldP spid="4" grpId="0"/>
      <p:bldP spid="49" grpId="0" build="allAtOnce"/>
      <p:bldP spid="50" grpId="0" build="allAtOnce"/>
      <p:bldP spid="51" grpId="0" build="allAtOnce"/>
      <p:bldP spid="52" grpId="0" build="allAtOnce"/>
      <p:bldP spid="12" grpId="0" animBg="1"/>
      <p:bldP spid="12" grpId="1"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5" name="Content Placeholder 6">
            <a:extLst>
              <a:ext uri="{FF2B5EF4-FFF2-40B4-BE49-F238E27FC236}">
                <a16:creationId xmlns:a16="http://schemas.microsoft.com/office/drawing/2014/main" id="{F61D5E3E-F672-457A-B045-DAEBDAED280F}"/>
              </a:ext>
            </a:extLst>
          </p:cNvPr>
          <p:cNvGraphicFramePr>
            <a:graphicFrameLocks/>
          </p:cNvGraphicFramePr>
          <p:nvPr>
            <p:extLst>
              <p:ext uri="{D42A27DB-BD31-4B8C-83A1-F6EECF244321}">
                <p14:modId xmlns:p14="http://schemas.microsoft.com/office/powerpoint/2010/main" val="3412257893"/>
              </p:ext>
            </p:extLst>
          </p:nvPr>
        </p:nvGraphicFramePr>
        <p:xfrm>
          <a:off x="259977" y="1153160"/>
          <a:ext cx="8650288" cy="2123440"/>
        </p:xfrm>
        <a:graphic>
          <a:graphicData uri="http://schemas.openxmlformats.org/drawingml/2006/table">
            <a:tbl>
              <a:tblPr firstRow="1" bandRow="1">
                <a:tableStyleId>{5C22544A-7EE6-4342-B048-85BDC9FD1C3A}</a:tableStyleId>
              </a:tblPr>
              <a:tblGrid>
                <a:gridCol w="2162572">
                  <a:extLst>
                    <a:ext uri="{9D8B030D-6E8A-4147-A177-3AD203B41FA5}">
                      <a16:colId xmlns:a16="http://schemas.microsoft.com/office/drawing/2014/main" val="20000"/>
                    </a:ext>
                  </a:extLst>
                </a:gridCol>
                <a:gridCol w="2162572">
                  <a:extLst>
                    <a:ext uri="{9D8B030D-6E8A-4147-A177-3AD203B41FA5}">
                      <a16:colId xmlns:a16="http://schemas.microsoft.com/office/drawing/2014/main" val="20001"/>
                    </a:ext>
                  </a:extLst>
                </a:gridCol>
                <a:gridCol w="2162572">
                  <a:extLst>
                    <a:ext uri="{9D8B030D-6E8A-4147-A177-3AD203B41FA5}">
                      <a16:colId xmlns:a16="http://schemas.microsoft.com/office/drawing/2014/main" val="20002"/>
                    </a:ext>
                  </a:extLst>
                </a:gridCol>
                <a:gridCol w="2162572">
                  <a:extLst>
                    <a:ext uri="{9D8B030D-6E8A-4147-A177-3AD203B41FA5}">
                      <a16:colId xmlns:a16="http://schemas.microsoft.com/office/drawing/2014/main" val="20003"/>
                    </a:ext>
                  </a:extLst>
                </a:gridCol>
              </a:tblGrid>
              <a:tr h="535842">
                <a:tc>
                  <a:txBody>
                    <a:bodyPr/>
                    <a:lstStyle/>
                    <a:p>
                      <a:pPr algn="ctr"/>
                      <a:r>
                        <a:rPr lang="en-US" dirty="0"/>
                        <a:t>Working area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Staging Area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Repository (local)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Remote (origin)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1587598">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76200" y="4038600"/>
            <a:ext cx="8355172" cy="2123658"/>
          </a:xfrm>
          <a:prstGeom prst="rect">
            <a:avLst/>
          </a:prstGeom>
        </p:spPr>
        <p:txBody>
          <a:bodyPr wrap="none">
            <a:spAutoFit/>
          </a:bodyPr>
          <a:lstStyle/>
          <a:p>
            <a:r>
              <a:rPr lang="en-US" sz="4400" dirty="0">
                <a:latin typeface="Cordia New" panose="020B0304020202020204" pitchFamily="34" charset="-34"/>
                <a:cs typeface="Cordia New" panose="020B0304020202020204" pitchFamily="34" charset="-34"/>
              </a:rPr>
              <a:t># moves the HEAD pointer for the current branch </a:t>
            </a:r>
            <a:br>
              <a:rPr lang="en-US" sz="4400" dirty="0">
                <a:latin typeface="Cordia New" panose="020B0304020202020204" pitchFamily="34" charset="-34"/>
                <a:cs typeface="Cordia New" panose="020B0304020202020204" pitchFamily="34" charset="-34"/>
              </a:rPr>
            </a:br>
            <a:r>
              <a:rPr lang="en-US" sz="4400" dirty="0">
                <a:latin typeface="Cordia New" panose="020B0304020202020204" pitchFamily="34" charset="-34"/>
                <a:cs typeface="Cordia New" panose="020B0304020202020204" pitchFamily="34" charset="-34"/>
              </a:rPr>
              <a:t>#	to the specified commit</a:t>
            </a:r>
            <a:br>
              <a:rPr lang="en-US" sz="4400" dirty="0">
                <a:latin typeface="Cordia New" panose="020B0304020202020204" pitchFamily="34" charset="-34"/>
                <a:cs typeface="Cordia New" panose="020B0304020202020204" pitchFamily="34" charset="-34"/>
              </a:rPr>
            </a:br>
            <a:r>
              <a:rPr lang="en-US" sz="4400" dirty="0">
                <a:latin typeface="Cordia New" panose="020B0304020202020204" pitchFamily="34" charset="-34"/>
                <a:cs typeface="Cordia New" panose="020B0304020202020204" pitchFamily="34" charset="-34"/>
              </a:rPr>
              <a:t># Does not touch staging or working areas</a:t>
            </a:r>
          </a:p>
        </p:txBody>
      </p:sp>
      <p:sp>
        <p:nvSpPr>
          <p:cNvPr id="27" name="TextBox 26"/>
          <p:cNvSpPr txBox="1"/>
          <p:nvPr/>
        </p:nvSpPr>
        <p:spPr>
          <a:xfrm>
            <a:off x="-155331" y="3429000"/>
            <a:ext cx="9985131" cy="686775"/>
          </a:xfrm>
          <a:prstGeom prst="rect">
            <a:avLst/>
          </a:prstGeom>
          <a:noFill/>
        </p:spPr>
        <p:txBody>
          <a:bodyPr wrap="square" rtlCol="0">
            <a:spAutoFit/>
          </a:bodyPr>
          <a:lstStyle/>
          <a:p>
            <a:pPr>
              <a:spcAft>
                <a:spcPts val="1200"/>
              </a:spcAft>
            </a:pPr>
            <a:r>
              <a:rPr lang="en-US" sz="4800" dirty="0">
                <a:latin typeface="Cordia New" panose="020B0304020202020204" pitchFamily="34" charset="-34"/>
                <a:cs typeface="Cordia New" panose="020B0304020202020204" pitchFamily="34" charset="-34"/>
              </a:rPr>
              <a:t>&gt; git reset --soft &lt;commit# or branch or HEAD&gt;   </a:t>
            </a:r>
          </a:p>
        </p:txBody>
      </p:sp>
      <p:sp>
        <p:nvSpPr>
          <p:cNvPr id="2" name="Footer Placeholder 1"/>
          <p:cNvSpPr>
            <a:spLocks noGrp="1"/>
          </p:cNvSpPr>
          <p:nvPr>
            <p:ph type="ftr" sz="quarter" idx="3"/>
          </p:nvPr>
        </p:nvSpPr>
        <p:spPr>
          <a:xfrm>
            <a:off x="8260977" y="6523049"/>
            <a:ext cx="734548" cy="230400"/>
          </a:xfrm>
        </p:spPr>
        <p:txBody>
          <a:bodyPr/>
          <a:lstStyle/>
          <a:p>
            <a:pPr algn="r"/>
            <a:fld id="{B1F92669-E9AC-495A-9485-4D654D029480}" type="slidenum">
              <a:rPr lang="en-GB" smtClean="0"/>
              <a:pPr algn="r"/>
              <a:t>14</a:t>
            </a:fld>
            <a:endParaRPr lang="en-GB" dirty="0"/>
          </a:p>
        </p:txBody>
      </p:sp>
      <p:sp>
        <p:nvSpPr>
          <p:cNvPr id="3" name="Text Placeholder 2"/>
          <p:cNvSpPr>
            <a:spLocks noGrp="1"/>
          </p:cNvSpPr>
          <p:nvPr>
            <p:ph type="body" sz="quarter" idx="14"/>
          </p:nvPr>
        </p:nvSpPr>
        <p:spPr/>
        <p:txBody>
          <a:bodyPr/>
          <a:lstStyle/>
          <a:p>
            <a:endParaRPr lang="en-US" dirty="0"/>
          </a:p>
        </p:txBody>
      </p:sp>
      <p:sp>
        <p:nvSpPr>
          <p:cNvPr id="5" name="Text Placeholder 4"/>
          <p:cNvSpPr>
            <a:spLocks noGrp="1"/>
          </p:cNvSpPr>
          <p:nvPr>
            <p:ph type="body" sz="quarter" idx="15"/>
          </p:nvPr>
        </p:nvSpPr>
        <p:spPr>
          <a:xfrm>
            <a:off x="245908" y="381000"/>
            <a:ext cx="8649969" cy="576000"/>
          </a:xfrm>
        </p:spPr>
        <p:txBody>
          <a:bodyPr>
            <a:normAutofit/>
          </a:bodyPr>
          <a:lstStyle/>
          <a:p>
            <a:r>
              <a:rPr lang="en-US" sz="3200" dirty="0"/>
              <a:t>Git – Soft Reset</a:t>
            </a:r>
          </a:p>
        </p:txBody>
      </p:sp>
      <p:sp>
        <p:nvSpPr>
          <p:cNvPr id="23" name="Flowchart: Card 22"/>
          <p:cNvSpPr/>
          <p:nvPr/>
        </p:nvSpPr>
        <p:spPr bwMode="auto">
          <a:xfrm>
            <a:off x="9579429" y="4697630"/>
            <a:ext cx="838200" cy="990600"/>
          </a:xfrm>
          <a:prstGeom prst="flowChartPunchedCard">
            <a:avLst/>
          </a:prstGeom>
          <a:solidFill>
            <a:srgbClr val="00B050"/>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1" i="0" u="none" strike="noStrike" cap="none" normalizeH="0" baseline="0" dirty="0" err="1">
              <a:ln>
                <a:noFill/>
              </a:ln>
              <a:solidFill>
                <a:schemeClr val="tx1"/>
              </a:solidFill>
              <a:effectLst/>
              <a:latin typeface="Arial" charset="0"/>
            </a:endParaRPr>
          </a:p>
        </p:txBody>
      </p:sp>
      <p:sp>
        <p:nvSpPr>
          <p:cNvPr id="26" name="Flowchart: Card 25"/>
          <p:cNvSpPr/>
          <p:nvPr/>
        </p:nvSpPr>
        <p:spPr bwMode="auto">
          <a:xfrm>
            <a:off x="10744200" y="4703073"/>
            <a:ext cx="838200" cy="990600"/>
          </a:xfrm>
          <a:prstGeom prst="flowChartPunchedCard">
            <a:avLst/>
          </a:prstGeom>
          <a:solidFill>
            <a:schemeClr val="accent2">
              <a:lumMod val="75000"/>
            </a:schemeClr>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1" i="0" u="none" strike="noStrike" cap="none" normalizeH="0" baseline="0" dirty="0" err="1">
              <a:ln>
                <a:noFill/>
              </a:ln>
              <a:solidFill>
                <a:schemeClr val="tx1"/>
              </a:solidFill>
              <a:effectLst/>
              <a:latin typeface="Arial" charset="0"/>
            </a:endParaRPr>
          </a:p>
        </p:txBody>
      </p:sp>
      <p:cxnSp>
        <p:nvCxnSpPr>
          <p:cNvPr id="15" name="Straight Arrow Connector 14"/>
          <p:cNvCxnSpPr/>
          <p:nvPr/>
        </p:nvCxnSpPr>
        <p:spPr bwMode="auto">
          <a:xfrm>
            <a:off x="228600" y="990600"/>
            <a:ext cx="8610600" cy="0"/>
          </a:xfrm>
          <a:prstGeom prst="straightConnector1">
            <a:avLst/>
          </a:prstGeom>
          <a:solidFill>
            <a:schemeClr val="accent2"/>
          </a:solidFill>
          <a:ln w="25400" cap="flat" cmpd="sng" algn="ctr">
            <a:solidFill>
              <a:srgbClr val="00B0F0"/>
            </a:solidFill>
            <a:prstDash val="solid"/>
            <a:round/>
            <a:headEnd type="arrow" w="med" len="med"/>
            <a:tailEnd type="none"/>
          </a:ln>
          <a:effectLst/>
        </p:spPr>
      </p:cxnSp>
      <p:sp>
        <p:nvSpPr>
          <p:cNvPr id="25" name="Flowchart: Card 24"/>
          <p:cNvSpPr/>
          <p:nvPr/>
        </p:nvSpPr>
        <p:spPr bwMode="auto">
          <a:xfrm>
            <a:off x="5377963" y="2019300"/>
            <a:ext cx="829901" cy="990600"/>
          </a:xfrm>
          <a:prstGeom prst="flowChartPunchedCard">
            <a:avLst/>
          </a:prstGeom>
          <a:solidFill>
            <a:srgbClr val="3E5898"/>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1" i="0" u="none" strike="noStrike" cap="none" normalizeH="0" baseline="0" dirty="0" err="1">
              <a:ln>
                <a:noFill/>
              </a:ln>
              <a:solidFill>
                <a:schemeClr val="tx1"/>
              </a:solidFill>
              <a:effectLst/>
              <a:latin typeface="Arial" charset="0"/>
            </a:endParaRPr>
          </a:p>
        </p:txBody>
      </p:sp>
      <p:sp>
        <p:nvSpPr>
          <p:cNvPr id="28" name="TextBox 27"/>
          <p:cNvSpPr txBox="1"/>
          <p:nvPr/>
        </p:nvSpPr>
        <p:spPr>
          <a:xfrm>
            <a:off x="615107" y="4095204"/>
            <a:ext cx="146893" cy="171996"/>
          </a:xfrm>
          <a:prstGeom prst="rect">
            <a:avLst/>
          </a:prstGeom>
          <a:noFill/>
        </p:spPr>
        <p:txBody>
          <a:bodyPr wrap="square" lIns="0" tIns="0" rIns="0" bIns="0" rtlCol="0">
            <a:spAutoFit/>
          </a:bodyPr>
          <a:lstStyle/>
          <a:p>
            <a:r>
              <a:rPr lang="en-US" dirty="0">
                <a:latin typeface="Courier New" panose="02070309020205020404" pitchFamily="49" charset="0"/>
                <a:cs typeface="Courier New" panose="02070309020205020404" pitchFamily="49" charset="0"/>
              </a:rPr>
              <a:t>-</a:t>
            </a:r>
          </a:p>
        </p:txBody>
      </p:sp>
      <p:sp>
        <p:nvSpPr>
          <p:cNvPr id="18" name="Flowchart: Card 17"/>
          <p:cNvSpPr/>
          <p:nvPr/>
        </p:nvSpPr>
        <p:spPr bwMode="auto">
          <a:xfrm>
            <a:off x="856343" y="2010228"/>
            <a:ext cx="838200" cy="990600"/>
          </a:xfrm>
          <a:prstGeom prst="flowChartPunchedCard">
            <a:avLst/>
          </a:prstGeom>
          <a:solidFill>
            <a:srgbClr val="00B050"/>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1" i="0" u="none" strike="noStrike" cap="none" normalizeH="0" baseline="0" dirty="0" err="1">
              <a:ln>
                <a:noFill/>
              </a:ln>
              <a:solidFill>
                <a:schemeClr val="tx1"/>
              </a:solidFill>
              <a:effectLst/>
              <a:latin typeface="Arial" charset="0"/>
            </a:endParaRPr>
          </a:p>
        </p:txBody>
      </p:sp>
      <p:sp>
        <p:nvSpPr>
          <p:cNvPr id="19" name="Flowchart: Card 18"/>
          <p:cNvSpPr/>
          <p:nvPr/>
        </p:nvSpPr>
        <p:spPr bwMode="auto">
          <a:xfrm>
            <a:off x="3124200" y="1995714"/>
            <a:ext cx="838200" cy="990600"/>
          </a:xfrm>
          <a:prstGeom prst="flowChartPunchedCard">
            <a:avLst/>
          </a:prstGeom>
          <a:solidFill>
            <a:srgbClr val="00B050"/>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1" i="0" u="none" strike="noStrike" cap="none" normalizeH="0" baseline="0" dirty="0" err="1">
              <a:ln>
                <a:noFill/>
              </a:ln>
              <a:solidFill>
                <a:schemeClr val="tx1"/>
              </a:solidFill>
              <a:effectLst/>
              <a:latin typeface="Arial" charset="0"/>
            </a:endParaRPr>
          </a:p>
        </p:txBody>
      </p:sp>
      <p:grpSp>
        <p:nvGrpSpPr>
          <p:cNvPr id="29" name="Group 28">
            <a:extLst>
              <a:ext uri="{FF2B5EF4-FFF2-40B4-BE49-F238E27FC236}">
                <a16:creationId xmlns:a16="http://schemas.microsoft.com/office/drawing/2014/main" id="{B7029E17-DD01-4957-B42A-4D15CB259F34}"/>
              </a:ext>
            </a:extLst>
          </p:cNvPr>
          <p:cNvGrpSpPr/>
          <p:nvPr/>
        </p:nvGrpSpPr>
        <p:grpSpPr>
          <a:xfrm>
            <a:off x="7192746" y="4724400"/>
            <a:ext cx="1875054" cy="1905000"/>
            <a:chOff x="7225553" y="4422237"/>
            <a:chExt cx="1613647" cy="1513794"/>
          </a:xfrm>
        </p:grpSpPr>
        <p:sp>
          <p:nvSpPr>
            <p:cNvPr id="30" name="Rectangle 29">
              <a:extLst>
                <a:ext uri="{FF2B5EF4-FFF2-40B4-BE49-F238E27FC236}">
                  <a16:creationId xmlns:a16="http://schemas.microsoft.com/office/drawing/2014/main" id="{428D6C45-57AA-470F-AF4C-C8DC784668E7}"/>
                </a:ext>
              </a:extLst>
            </p:cNvPr>
            <p:cNvSpPr/>
            <p:nvPr/>
          </p:nvSpPr>
          <p:spPr bwMode="auto">
            <a:xfrm>
              <a:off x="7225553" y="4422237"/>
              <a:ext cx="1613647" cy="1513794"/>
            </a:xfrm>
            <a:prstGeom prst="rect">
              <a:avLst/>
            </a:prstGeom>
            <a:solidFill>
              <a:schemeClr val="bg1"/>
            </a:solidFill>
            <a:ln w="12700" cap="flat" cmpd="sng" algn="ctr">
              <a:solidFill>
                <a:schemeClr val="tx1"/>
              </a:solidFill>
              <a:prstDash val="solid"/>
              <a:round/>
              <a:headEnd type="none" w="med" len="med"/>
              <a:tailEnd type="none" w="med" len="med"/>
            </a:ln>
            <a:effectLst/>
          </p:spPr>
          <p:txBody>
            <a:bodyPr vert="horz" wrap="square" lIns="36000" tIns="0" rIns="36000" bIns="274320" numCol="1" rtlCol="0" anchor="ctr" anchorCtr="1" compatLnSpc="1">
              <a:prstTxWarp prst="textNoShape">
                <a:avLst/>
              </a:prstTxWarp>
            </a:bodyPr>
            <a:lstStyle/>
            <a:p>
              <a:pPr algn="ctr" eaLnBrk="0" fontAlgn="base" hangingPunct="0">
                <a:spcBef>
                  <a:spcPct val="0"/>
                </a:spcBef>
                <a:spcAft>
                  <a:spcPct val="0"/>
                </a:spcAft>
              </a:pPr>
              <a:r>
                <a:rPr lang="en-US" sz="2000" b="1" dirty="0">
                  <a:latin typeface="Arial" charset="0"/>
                </a:rPr>
                <a:t>Legend</a:t>
              </a:r>
              <a:endParaRPr lang="en-US" sz="1600" b="1" dirty="0">
                <a:latin typeface="Arial" charset="0"/>
              </a:endParaRPr>
            </a:p>
            <a:p>
              <a:pPr algn="ctr" eaLnBrk="0" fontAlgn="base" hangingPunct="0">
                <a:spcBef>
                  <a:spcPct val="0"/>
                </a:spcBef>
                <a:spcAft>
                  <a:spcPct val="0"/>
                </a:spcAft>
              </a:pPr>
              <a:endParaRPr lang="en-US" sz="1600" b="1" dirty="0">
                <a:latin typeface="Arial" charset="0"/>
              </a:endParaRPr>
            </a:p>
            <a:p>
              <a:pPr algn="ctr" eaLnBrk="0" fontAlgn="base" hangingPunct="0">
                <a:spcBef>
                  <a:spcPct val="0"/>
                </a:spcBef>
                <a:spcAft>
                  <a:spcPct val="0"/>
                </a:spcAft>
              </a:pPr>
              <a:endParaRPr lang="en-US" sz="1600" b="1" dirty="0">
                <a:latin typeface="Arial" charset="0"/>
              </a:endParaRPr>
            </a:p>
            <a:p>
              <a:pPr algn="ctr" eaLnBrk="0" fontAlgn="base" hangingPunct="0">
                <a:spcBef>
                  <a:spcPct val="0"/>
                </a:spcBef>
                <a:spcAft>
                  <a:spcPct val="0"/>
                </a:spcAft>
              </a:pPr>
              <a:endParaRPr lang="en-US" sz="1600" b="1" dirty="0">
                <a:latin typeface="Arial" charset="0"/>
              </a:endParaRPr>
            </a:p>
            <a:p>
              <a:pPr algn="ctr" eaLnBrk="0" fontAlgn="base" hangingPunct="0">
                <a:spcBef>
                  <a:spcPct val="0"/>
                </a:spcBef>
                <a:spcAft>
                  <a:spcPct val="0"/>
                </a:spcAft>
              </a:pPr>
              <a:endParaRPr lang="en-US" sz="1600" b="1" dirty="0">
                <a:latin typeface="Arial" charset="0"/>
              </a:endParaRPr>
            </a:p>
            <a:p>
              <a:pPr algn="ctr" eaLnBrk="0" fontAlgn="base" hangingPunct="0">
                <a:spcBef>
                  <a:spcPct val="0"/>
                </a:spcBef>
                <a:spcAft>
                  <a:spcPct val="0"/>
                </a:spcAft>
              </a:pPr>
              <a:endParaRPr lang="en-US" sz="1600" b="1" dirty="0">
                <a:latin typeface="Arial" charset="0"/>
              </a:endParaRPr>
            </a:p>
          </p:txBody>
        </p:sp>
        <p:sp>
          <p:nvSpPr>
            <p:cNvPr id="32" name="Rectangle 31">
              <a:extLst>
                <a:ext uri="{FF2B5EF4-FFF2-40B4-BE49-F238E27FC236}">
                  <a16:creationId xmlns:a16="http://schemas.microsoft.com/office/drawing/2014/main" id="{CDE384A8-EE4C-40C8-B346-CFD83989D775}"/>
                </a:ext>
              </a:extLst>
            </p:cNvPr>
            <p:cNvSpPr/>
            <p:nvPr/>
          </p:nvSpPr>
          <p:spPr bwMode="auto">
            <a:xfrm>
              <a:off x="7281076" y="4809315"/>
              <a:ext cx="1496438" cy="338736"/>
            </a:xfrm>
            <a:prstGeom prst="rect">
              <a:avLst/>
            </a:prstGeom>
            <a:solidFill>
              <a:srgbClr val="FFC000"/>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algn="ctr" eaLnBrk="0" fontAlgn="base" hangingPunct="0">
                <a:spcBef>
                  <a:spcPct val="0"/>
                </a:spcBef>
                <a:spcAft>
                  <a:spcPct val="0"/>
                </a:spcAft>
              </a:pPr>
              <a:r>
                <a:rPr lang="en-US" sz="2000" b="1" dirty="0">
                  <a:latin typeface="Arial" charset="0"/>
                </a:rPr>
                <a:t>Untracked</a:t>
              </a:r>
            </a:p>
          </p:txBody>
        </p:sp>
        <p:sp>
          <p:nvSpPr>
            <p:cNvPr id="33" name="Rectangle 32">
              <a:extLst>
                <a:ext uri="{FF2B5EF4-FFF2-40B4-BE49-F238E27FC236}">
                  <a16:creationId xmlns:a16="http://schemas.microsoft.com/office/drawing/2014/main" id="{92004E56-0249-4359-A9AF-E54C20922454}"/>
                </a:ext>
              </a:extLst>
            </p:cNvPr>
            <p:cNvSpPr/>
            <p:nvPr/>
          </p:nvSpPr>
          <p:spPr bwMode="auto">
            <a:xfrm>
              <a:off x="7284706" y="5174643"/>
              <a:ext cx="1496438" cy="338736"/>
            </a:xfrm>
            <a:prstGeom prst="rect">
              <a:avLst/>
            </a:prstGeom>
            <a:solidFill>
              <a:srgbClr val="00B050"/>
            </a:solidFill>
            <a:ln w="12700" cap="flat" cmpd="sng" algn="ctr">
              <a:solidFill>
                <a:schemeClr val="tx1"/>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algn="ctr" eaLnBrk="0" fontAlgn="base" hangingPunct="0">
                <a:spcBef>
                  <a:spcPct val="0"/>
                </a:spcBef>
                <a:spcAft>
                  <a:spcPct val="0"/>
                </a:spcAft>
              </a:pPr>
              <a:r>
                <a:rPr lang="en-US" sz="2000" b="1" dirty="0">
                  <a:solidFill>
                    <a:schemeClr val="bg1"/>
                  </a:solidFill>
                  <a:latin typeface="Arial" charset="0"/>
                </a:rPr>
                <a:t>Uncommitted</a:t>
              </a:r>
            </a:p>
          </p:txBody>
        </p:sp>
        <p:sp>
          <p:nvSpPr>
            <p:cNvPr id="34" name="Rectangle 33">
              <a:extLst>
                <a:ext uri="{FF2B5EF4-FFF2-40B4-BE49-F238E27FC236}">
                  <a16:creationId xmlns:a16="http://schemas.microsoft.com/office/drawing/2014/main" id="{08D657D5-8683-4293-8DC1-9CA1615D8E7C}"/>
                </a:ext>
              </a:extLst>
            </p:cNvPr>
            <p:cNvSpPr/>
            <p:nvPr/>
          </p:nvSpPr>
          <p:spPr bwMode="auto">
            <a:xfrm>
              <a:off x="7284706" y="5527494"/>
              <a:ext cx="1496438" cy="338736"/>
            </a:xfrm>
            <a:prstGeom prst="rect">
              <a:avLst/>
            </a:prstGeom>
            <a:solidFill>
              <a:srgbClr val="3E5898"/>
            </a:solidFill>
            <a:ln w="12700" cap="flat" cmpd="sng" algn="ctr">
              <a:solidFill>
                <a:schemeClr val="accent2"/>
              </a:solidFill>
              <a:prstDash val="solid"/>
              <a:round/>
              <a:headEnd type="none" w="med" len="med"/>
              <a:tailEnd type="none" w="med" len="med"/>
            </a:ln>
            <a:effectLst/>
          </p:spPr>
          <p:txBody>
            <a:bodyPr rot="0" spcFirstLastPara="0" vertOverflow="overflow" horzOverflow="overflow" vert="horz" wrap="square" lIns="36000" tIns="36000" rIns="36000" bIns="36000" numCol="1" spcCol="0" rtlCol="0" fromWordArt="0" anchor="ctr" anchorCtr="1" forceAA="0" compatLnSpc="1">
              <a:prstTxWarp prst="textNoShape">
                <a:avLst/>
              </a:prstTxWarp>
              <a:noAutofit/>
            </a:bodyPr>
            <a:lstStyle/>
            <a:p>
              <a:pPr algn="ctr" eaLnBrk="0" fontAlgn="base" hangingPunct="0">
                <a:spcBef>
                  <a:spcPct val="0"/>
                </a:spcBef>
                <a:spcAft>
                  <a:spcPct val="0"/>
                </a:spcAft>
              </a:pPr>
              <a:r>
                <a:rPr lang="en-US" sz="2000" b="1" dirty="0">
                  <a:latin typeface="Arial" charset="0"/>
                </a:rPr>
                <a:t>Committed</a:t>
              </a:r>
              <a:endParaRPr lang="en-US" sz="1400" b="1" dirty="0">
                <a:latin typeface="Arial" charset="0"/>
              </a:endParaRPr>
            </a:p>
          </p:txBody>
        </p:sp>
      </p:grpSp>
    </p:spTree>
    <p:extLst>
      <p:ext uri="{BB962C8B-B14F-4D97-AF65-F5344CB8AC3E}">
        <p14:creationId xmlns:p14="http://schemas.microsoft.com/office/powerpoint/2010/main" val="149816508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iterate type="lt">
                                    <p:tmPct val="5000"/>
                                  </p:iterate>
                                  <p:childTnLst>
                                    <p:set>
                                      <p:cBhvr>
                                        <p:cTn id="6" dur="1" fill="hold">
                                          <p:stCondLst>
                                            <p:cond delay="0"/>
                                          </p:stCondLst>
                                        </p:cTn>
                                        <p:tgtEl>
                                          <p:spTgt spid="27">
                                            <p:txEl>
                                              <p:pRg st="0" end="0"/>
                                            </p:txEl>
                                          </p:spTgt>
                                        </p:tgtEl>
                                        <p:attrNameLst>
                                          <p:attrName>style.visibility</p:attrName>
                                        </p:attrNameLst>
                                      </p:cBhvr>
                                      <p:to>
                                        <p:strVal val="visible"/>
                                      </p:to>
                                    </p:set>
                                    <p:animEffect transition="in" filter="fade">
                                      <p:cBhvr>
                                        <p:cTn id="7" dur="500"/>
                                        <p:tgtEl>
                                          <p:spTgt spid="27">
                                            <p:txEl>
                                              <p:pRg st="0" end="0"/>
                                            </p:txEl>
                                          </p:spTgt>
                                        </p:tgtEl>
                                      </p:cBhvr>
                                    </p:animEffect>
                                  </p:childTnLst>
                                </p:cTn>
                              </p:par>
                              <p:par>
                                <p:cTn id="8" presetID="1" presetClass="entr" presetSubtype="0" fill="hold" grpId="0" nodeType="withEffect">
                                  <p:stCondLst>
                                    <p:cond delay="0"/>
                                  </p:stCondLst>
                                  <p:childTnLst>
                                    <p:set>
                                      <p:cBhvr>
                                        <p:cTn id="9" dur="1" fill="hold">
                                          <p:stCondLst>
                                            <p:cond delay="0"/>
                                          </p:stCondLst>
                                        </p:cTn>
                                        <p:tgtEl>
                                          <p:spTgt spid="28"/>
                                        </p:tgtEl>
                                        <p:attrNameLst>
                                          <p:attrName>style.visibility</p:attrName>
                                        </p:attrNameLst>
                                      </p:cBhvr>
                                      <p:to>
                                        <p:strVal val="visible"/>
                                      </p:to>
                                    </p:set>
                                  </p:childTnLst>
                                </p:cTn>
                              </p:par>
                              <p:par>
                                <p:cTn id="10" presetID="42" presetClass="path" presetSubtype="0" accel="50000" decel="50000" fill="hold" grpId="2" nodeType="withEffect">
                                  <p:stCondLst>
                                    <p:cond delay="0"/>
                                  </p:stCondLst>
                                  <p:childTnLst>
                                    <p:animMotion origin="layout" path="M 0.00139 -0.03194 L 0.85816 -0.03194 " pathEditMode="relative" rAng="0" ptsTypes="AA">
                                      <p:cBhvr>
                                        <p:cTn id="11" dur="1000" fill="hold"/>
                                        <p:tgtEl>
                                          <p:spTgt spid="28"/>
                                        </p:tgtEl>
                                        <p:attrNameLst>
                                          <p:attrName>ppt_x</p:attrName>
                                          <p:attrName>ppt_y</p:attrName>
                                        </p:attrNameLst>
                                      </p:cBhvr>
                                      <p:rCtr x="42830" y="0"/>
                                    </p:animMotion>
                                  </p:childTnLst>
                                </p:cTn>
                              </p:par>
                            </p:childTnLst>
                          </p:cTn>
                        </p:par>
                        <p:par>
                          <p:cTn id="12" fill="hold">
                            <p:stCondLst>
                              <p:cond delay="1425"/>
                            </p:stCondLst>
                            <p:childTnLst>
                              <p:par>
                                <p:cTn id="13" presetID="1" presetClass="entr" presetSubtype="0" fill="hold" grpId="0" nodeType="afterEffect">
                                  <p:stCondLst>
                                    <p:cond delay="0"/>
                                  </p:stCondLst>
                                  <p:childTnLst>
                                    <p:set>
                                      <p:cBhvr>
                                        <p:cTn id="14" dur="1" fill="hold">
                                          <p:stCondLst>
                                            <p:cond delay="0"/>
                                          </p:stCondLst>
                                        </p:cTn>
                                        <p:tgtEl>
                                          <p:spTgt spid="4">
                                            <p:txEl>
                                              <p:pRg st="0" end="0"/>
                                            </p:txEl>
                                          </p:spTgt>
                                        </p:tgtEl>
                                        <p:attrNameLst>
                                          <p:attrName>style.visibility</p:attrName>
                                        </p:attrNameLst>
                                      </p:cBhvr>
                                      <p:to>
                                        <p:strVal val="visible"/>
                                      </p:to>
                                    </p:set>
                                  </p:childTnLst>
                                </p:cTn>
                              </p:par>
                            </p:childTnLst>
                          </p:cTn>
                        </p:par>
                        <p:par>
                          <p:cTn id="15" fill="hold">
                            <p:stCondLst>
                              <p:cond delay="1425"/>
                            </p:stCondLst>
                            <p:childTnLst>
                              <p:par>
                                <p:cTn id="16" presetID="1" presetClass="exit" presetSubtype="0" fill="hold" grpId="1" nodeType="afterEffect">
                                  <p:stCondLst>
                                    <p:cond delay="0"/>
                                  </p:stCondLst>
                                  <p:childTnLst>
                                    <p:set>
                                      <p:cBhvr>
                                        <p:cTn id="17" dur="1" fill="hold">
                                          <p:stCondLst>
                                            <p:cond delay="0"/>
                                          </p:stCondLst>
                                        </p:cTn>
                                        <p:tgtEl>
                                          <p:spTgt spid="2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27" grpId="0" build="p"/>
      <p:bldP spid="28" grpId="0"/>
      <p:bldP spid="28" grpId="1"/>
      <p:bldP spid="28" grpId="2"/>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7" name="Content Placeholder 6">
            <a:extLst>
              <a:ext uri="{FF2B5EF4-FFF2-40B4-BE49-F238E27FC236}">
                <a16:creationId xmlns:a16="http://schemas.microsoft.com/office/drawing/2014/main" id="{23B74C68-E502-45C9-A47C-E4E34457066A}"/>
              </a:ext>
            </a:extLst>
          </p:cNvPr>
          <p:cNvGraphicFramePr>
            <a:graphicFrameLocks/>
          </p:cNvGraphicFramePr>
          <p:nvPr>
            <p:extLst>
              <p:ext uri="{D42A27DB-BD31-4B8C-83A1-F6EECF244321}">
                <p14:modId xmlns:p14="http://schemas.microsoft.com/office/powerpoint/2010/main" val="3412257893"/>
              </p:ext>
            </p:extLst>
          </p:nvPr>
        </p:nvGraphicFramePr>
        <p:xfrm>
          <a:off x="259977" y="1153160"/>
          <a:ext cx="8650288" cy="2123440"/>
        </p:xfrm>
        <a:graphic>
          <a:graphicData uri="http://schemas.openxmlformats.org/drawingml/2006/table">
            <a:tbl>
              <a:tblPr firstRow="1" bandRow="1">
                <a:tableStyleId>{5C22544A-7EE6-4342-B048-85BDC9FD1C3A}</a:tableStyleId>
              </a:tblPr>
              <a:tblGrid>
                <a:gridCol w="2162572">
                  <a:extLst>
                    <a:ext uri="{9D8B030D-6E8A-4147-A177-3AD203B41FA5}">
                      <a16:colId xmlns:a16="http://schemas.microsoft.com/office/drawing/2014/main" val="20000"/>
                    </a:ext>
                  </a:extLst>
                </a:gridCol>
                <a:gridCol w="2162572">
                  <a:extLst>
                    <a:ext uri="{9D8B030D-6E8A-4147-A177-3AD203B41FA5}">
                      <a16:colId xmlns:a16="http://schemas.microsoft.com/office/drawing/2014/main" val="20001"/>
                    </a:ext>
                  </a:extLst>
                </a:gridCol>
                <a:gridCol w="2162572">
                  <a:extLst>
                    <a:ext uri="{9D8B030D-6E8A-4147-A177-3AD203B41FA5}">
                      <a16:colId xmlns:a16="http://schemas.microsoft.com/office/drawing/2014/main" val="20002"/>
                    </a:ext>
                  </a:extLst>
                </a:gridCol>
                <a:gridCol w="2162572">
                  <a:extLst>
                    <a:ext uri="{9D8B030D-6E8A-4147-A177-3AD203B41FA5}">
                      <a16:colId xmlns:a16="http://schemas.microsoft.com/office/drawing/2014/main" val="20003"/>
                    </a:ext>
                  </a:extLst>
                </a:gridCol>
              </a:tblGrid>
              <a:tr h="535842">
                <a:tc>
                  <a:txBody>
                    <a:bodyPr/>
                    <a:lstStyle/>
                    <a:p>
                      <a:pPr algn="ctr"/>
                      <a:r>
                        <a:rPr lang="en-US" dirty="0"/>
                        <a:t>Working area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Staging Area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Repository (local)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Remote (origin)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1587598">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27" name="TextBox 26"/>
          <p:cNvSpPr txBox="1"/>
          <p:nvPr/>
        </p:nvSpPr>
        <p:spPr>
          <a:xfrm>
            <a:off x="119634" y="3276600"/>
            <a:ext cx="7652766" cy="830997"/>
          </a:xfrm>
          <a:prstGeom prst="rect">
            <a:avLst/>
          </a:prstGeom>
          <a:noFill/>
        </p:spPr>
        <p:txBody>
          <a:bodyPr wrap="square" rtlCol="0">
            <a:spAutoFit/>
          </a:bodyPr>
          <a:lstStyle/>
          <a:p>
            <a:pPr>
              <a:spcAft>
                <a:spcPts val="1200"/>
              </a:spcAft>
            </a:pPr>
            <a:r>
              <a:rPr lang="en-US" dirty="0">
                <a:latin typeface="Courier New" panose="02070309020205020404" pitchFamily="49" charset="0"/>
                <a:cs typeface="Courier New" panose="02070309020205020404" pitchFamily="49" charset="0"/>
              </a:rPr>
              <a:t>&gt; </a:t>
            </a:r>
            <a:r>
              <a:rPr lang="en-US" sz="4800" dirty="0">
                <a:latin typeface="Cordia New" panose="020B0304020202020204" pitchFamily="34" charset="-34"/>
                <a:cs typeface="Cordia New" panose="020B0304020202020204" pitchFamily="34" charset="-34"/>
              </a:rPr>
              <a:t>git reset &lt;commit# or branch or HEAD&gt;   </a:t>
            </a:r>
          </a:p>
        </p:txBody>
      </p:sp>
      <p:sp>
        <p:nvSpPr>
          <p:cNvPr id="4" name="Rectangle 3"/>
          <p:cNvSpPr/>
          <p:nvPr/>
        </p:nvSpPr>
        <p:spPr>
          <a:xfrm>
            <a:off x="152400" y="3940076"/>
            <a:ext cx="9026830" cy="2215991"/>
          </a:xfrm>
          <a:prstGeom prst="rect">
            <a:avLst/>
          </a:prstGeom>
        </p:spPr>
        <p:txBody>
          <a:bodyPr wrap="none" tIns="0" bIns="0">
            <a:spAutoFit/>
          </a:bodyPr>
          <a:lstStyle/>
          <a:p>
            <a:r>
              <a:rPr lang="en-US" sz="4800" dirty="0">
                <a:latin typeface="Cordia New" panose="020B0304020202020204" pitchFamily="34" charset="-34"/>
                <a:cs typeface="Cordia New" panose="020B0304020202020204" pitchFamily="34" charset="-34"/>
              </a:rPr>
              <a:t># copy commit to staging but not to working area</a:t>
            </a:r>
            <a:br>
              <a:rPr lang="en-US" sz="4800" dirty="0">
                <a:latin typeface="Cordia New" panose="020B0304020202020204" pitchFamily="34" charset="-34"/>
                <a:cs typeface="Cordia New" panose="020B0304020202020204" pitchFamily="34" charset="-34"/>
              </a:rPr>
            </a:br>
            <a:r>
              <a:rPr lang="en-US" sz="4800" dirty="0">
                <a:latin typeface="Cordia New" panose="020B0304020202020204" pitchFamily="34" charset="-34"/>
                <a:cs typeface="Cordia New" panose="020B0304020202020204" pitchFamily="34" charset="-34"/>
              </a:rPr>
              <a:t># issues no warning</a:t>
            </a:r>
          </a:p>
          <a:p>
            <a:r>
              <a:rPr lang="en-US" sz="4800" dirty="0">
                <a:latin typeface="Cordia New" panose="020B0304020202020204" pitchFamily="34" charset="-34"/>
                <a:cs typeface="Cordia New" panose="020B0304020202020204" pitchFamily="34" charset="-34"/>
              </a:rPr>
              <a:t># (-- mixed is default)</a:t>
            </a:r>
          </a:p>
        </p:txBody>
      </p:sp>
      <p:sp>
        <p:nvSpPr>
          <p:cNvPr id="3" name="Text Placeholder 2"/>
          <p:cNvSpPr>
            <a:spLocks noGrp="1"/>
          </p:cNvSpPr>
          <p:nvPr>
            <p:ph type="body" sz="quarter" idx="14"/>
          </p:nvPr>
        </p:nvSpPr>
        <p:spPr/>
        <p:txBody>
          <a:bodyPr/>
          <a:lstStyle/>
          <a:p>
            <a:endParaRPr lang="en-US" dirty="0"/>
          </a:p>
        </p:txBody>
      </p:sp>
      <p:sp>
        <p:nvSpPr>
          <p:cNvPr id="5" name="Text Placeholder 4"/>
          <p:cNvSpPr>
            <a:spLocks noGrp="1"/>
          </p:cNvSpPr>
          <p:nvPr>
            <p:ph type="body" sz="quarter" idx="15"/>
          </p:nvPr>
        </p:nvSpPr>
        <p:spPr>
          <a:xfrm>
            <a:off x="245908" y="381000"/>
            <a:ext cx="8649969" cy="576000"/>
          </a:xfrm>
        </p:spPr>
        <p:txBody>
          <a:bodyPr>
            <a:normAutofit/>
          </a:bodyPr>
          <a:lstStyle/>
          <a:p>
            <a:r>
              <a:rPr lang="en-US" sz="3200" dirty="0"/>
              <a:t>Git – Mixed reset</a:t>
            </a:r>
          </a:p>
        </p:txBody>
      </p:sp>
      <p:sp>
        <p:nvSpPr>
          <p:cNvPr id="23" name="Flowchart: Card 22"/>
          <p:cNvSpPr/>
          <p:nvPr/>
        </p:nvSpPr>
        <p:spPr bwMode="auto">
          <a:xfrm>
            <a:off x="9579429" y="4697630"/>
            <a:ext cx="838200" cy="990600"/>
          </a:xfrm>
          <a:prstGeom prst="flowChartPunchedCard">
            <a:avLst/>
          </a:prstGeom>
          <a:solidFill>
            <a:srgbClr val="00B050"/>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1" i="0" u="none" strike="noStrike" cap="none" normalizeH="0" baseline="0" dirty="0" err="1">
              <a:ln>
                <a:noFill/>
              </a:ln>
              <a:solidFill>
                <a:schemeClr val="tx1"/>
              </a:solidFill>
              <a:effectLst/>
              <a:latin typeface="Arial" charset="0"/>
            </a:endParaRPr>
          </a:p>
        </p:txBody>
      </p:sp>
      <p:sp>
        <p:nvSpPr>
          <p:cNvPr id="26" name="Flowchart: Card 25"/>
          <p:cNvSpPr/>
          <p:nvPr/>
        </p:nvSpPr>
        <p:spPr bwMode="auto">
          <a:xfrm>
            <a:off x="10744200" y="4703073"/>
            <a:ext cx="838200" cy="990600"/>
          </a:xfrm>
          <a:prstGeom prst="flowChartPunchedCard">
            <a:avLst/>
          </a:prstGeom>
          <a:solidFill>
            <a:schemeClr val="accent2">
              <a:lumMod val="75000"/>
            </a:schemeClr>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1" i="0" u="none" strike="noStrike" cap="none" normalizeH="0" baseline="0" dirty="0" err="1">
              <a:ln>
                <a:noFill/>
              </a:ln>
              <a:solidFill>
                <a:schemeClr val="tx1"/>
              </a:solidFill>
              <a:effectLst/>
              <a:latin typeface="Arial" charset="0"/>
            </a:endParaRPr>
          </a:p>
        </p:txBody>
      </p:sp>
      <p:cxnSp>
        <p:nvCxnSpPr>
          <p:cNvPr id="15" name="Straight Arrow Connector 14"/>
          <p:cNvCxnSpPr/>
          <p:nvPr/>
        </p:nvCxnSpPr>
        <p:spPr bwMode="auto">
          <a:xfrm>
            <a:off x="228600" y="990600"/>
            <a:ext cx="8610600" cy="0"/>
          </a:xfrm>
          <a:prstGeom prst="straightConnector1">
            <a:avLst/>
          </a:prstGeom>
          <a:solidFill>
            <a:schemeClr val="accent2"/>
          </a:solidFill>
          <a:ln w="25400" cap="flat" cmpd="sng" algn="ctr">
            <a:solidFill>
              <a:srgbClr val="00B0F0"/>
            </a:solidFill>
            <a:prstDash val="solid"/>
            <a:round/>
            <a:headEnd type="arrow" w="med" len="med"/>
            <a:tailEnd type="none"/>
          </a:ln>
          <a:effectLst/>
        </p:spPr>
      </p:cxnSp>
      <p:sp>
        <p:nvSpPr>
          <p:cNvPr id="25" name="Flowchart: Card 24"/>
          <p:cNvSpPr/>
          <p:nvPr/>
        </p:nvSpPr>
        <p:spPr bwMode="auto">
          <a:xfrm>
            <a:off x="5377963" y="2019300"/>
            <a:ext cx="829901" cy="990600"/>
          </a:xfrm>
          <a:prstGeom prst="flowChartPunchedCard">
            <a:avLst/>
          </a:prstGeom>
          <a:solidFill>
            <a:srgbClr val="3E5898"/>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1" i="0" u="none" strike="noStrike" cap="none" normalizeH="0" baseline="0" dirty="0" err="1">
              <a:ln>
                <a:noFill/>
              </a:ln>
              <a:solidFill>
                <a:schemeClr val="tx1"/>
              </a:solidFill>
              <a:effectLst/>
              <a:latin typeface="Arial" charset="0"/>
            </a:endParaRPr>
          </a:p>
        </p:txBody>
      </p:sp>
      <p:sp>
        <p:nvSpPr>
          <p:cNvPr id="31" name="Flowchart: Card 30"/>
          <p:cNvSpPr/>
          <p:nvPr/>
        </p:nvSpPr>
        <p:spPr bwMode="auto">
          <a:xfrm>
            <a:off x="5369664" y="2010228"/>
            <a:ext cx="838200" cy="990600"/>
          </a:xfrm>
          <a:prstGeom prst="flowChartPunchedCard">
            <a:avLst/>
          </a:prstGeom>
          <a:solidFill>
            <a:srgbClr val="3E5898"/>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1" i="0" u="none" strike="noStrike" cap="none" normalizeH="0" baseline="0" dirty="0" err="1">
              <a:ln>
                <a:noFill/>
              </a:ln>
              <a:solidFill>
                <a:schemeClr val="tx1"/>
              </a:solidFill>
              <a:effectLst/>
              <a:latin typeface="Arial" charset="0"/>
            </a:endParaRPr>
          </a:p>
        </p:txBody>
      </p:sp>
      <p:sp>
        <p:nvSpPr>
          <p:cNvPr id="28" name="TextBox 27"/>
          <p:cNvSpPr txBox="1"/>
          <p:nvPr/>
        </p:nvSpPr>
        <p:spPr>
          <a:xfrm>
            <a:off x="615107" y="4095204"/>
            <a:ext cx="146893" cy="171996"/>
          </a:xfrm>
          <a:prstGeom prst="rect">
            <a:avLst/>
          </a:prstGeom>
          <a:noFill/>
        </p:spPr>
        <p:txBody>
          <a:bodyPr wrap="square" lIns="0" tIns="0" rIns="0" bIns="0" rtlCol="0">
            <a:spAutoFit/>
          </a:bodyPr>
          <a:lstStyle/>
          <a:p>
            <a:r>
              <a:rPr lang="en-US" dirty="0">
                <a:latin typeface="Courier New" panose="02070309020205020404" pitchFamily="49" charset="0"/>
                <a:cs typeface="Courier New" panose="02070309020205020404" pitchFamily="49" charset="0"/>
              </a:rPr>
              <a:t>-</a:t>
            </a:r>
          </a:p>
        </p:txBody>
      </p:sp>
      <p:sp>
        <p:nvSpPr>
          <p:cNvPr id="19" name="Flowchart: Card 18"/>
          <p:cNvSpPr/>
          <p:nvPr/>
        </p:nvSpPr>
        <p:spPr bwMode="auto">
          <a:xfrm>
            <a:off x="3124200" y="2010228"/>
            <a:ext cx="838200" cy="990600"/>
          </a:xfrm>
          <a:prstGeom prst="flowChartPunchedCard">
            <a:avLst/>
          </a:prstGeom>
          <a:solidFill>
            <a:srgbClr val="00B050"/>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1" i="0" u="none" strike="noStrike" cap="none" normalizeH="0" baseline="0" dirty="0" err="1">
              <a:ln>
                <a:noFill/>
              </a:ln>
              <a:solidFill>
                <a:schemeClr val="tx1"/>
              </a:solidFill>
              <a:effectLst/>
              <a:latin typeface="Arial" charset="0"/>
            </a:endParaRPr>
          </a:p>
        </p:txBody>
      </p:sp>
      <p:sp>
        <p:nvSpPr>
          <p:cNvPr id="20" name="Flowchart: Card 19"/>
          <p:cNvSpPr/>
          <p:nvPr/>
        </p:nvSpPr>
        <p:spPr bwMode="auto">
          <a:xfrm>
            <a:off x="856343" y="2010228"/>
            <a:ext cx="838200" cy="990600"/>
          </a:xfrm>
          <a:prstGeom prst="flowChartPunchedCard">
            <a:avLst/>
          </a:prstGeom>
          <a:solidFill>
            <a:srgbClr val="00B050"/>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1" i="0" u="none" strike="noStrike" cap="none" normalizeH="0" baseline="0" dirty="0" err="1">
              <a:ln>
                <a:noFill/>
              </a:ln>
              <a:solidFill>
                <a:schemeClr val="tx1"/>
              </a:solidFill>
              <a:effectLst/>
              <a:latin typeface="Arial" charset="0"/>
            </a:endParaRPr>
          </a:p>
        </p:txBody>
      </p:sp>
      <p:sp>
        <p:nvSpPr>
          <p:cNvPr id="21" name="Footer Placeholder 1">
            <a:extLst>
              <a:ext uri="{FF2B5EF4-FFF2-40B4-BE49-F238E27FC236}">
                <a16:creationId xmlns:a16="http://schemas.microsoft.com/office/drawing/2014/main" id="{A2C6BB0A-D066-4123-A657-738E30CBE919}"/>
              </a:ext>
            </a:extLst>
          </p:cNvPr>
          <p:cNvSpPr>
            <a:spLocks noGrp="1"/>
          </p:cNvSpPr>
          <p:nvPr>
            <p:ph type="ftr" sz="quarter" idx="3"/>
          </p:nvPr>
        </p:nvSpPr>
        <p:spPr>
          <a:xfrm>
            <a:off x="8260977" y="6523049"/>
            <a:ext cx="734548" cy="230400"/>
          </a:xfrm>
        </p:spPr>
        <p:txBody>
          <a:bodyPr/>
          <a:lstStyle/>
          <a:p>
            <a:pPr algn="r"/>
            <a:fld id="{B1F92669-E9AC-495A-9485-4D654D029480}" type="slidenum">
              <a:rPr lang="en-GB" smtClean="0"/>
              <a:pPr algn="r"/>
              <a:t>15</a:t>
            </a:fld>
            <a:endParaRPr lang="en-GB" dirty="0"/>
          </a:p>
        </p:txBody>
      </p:sp>
      <p:grpSp>
        <p:nvGrpSpPr>
          <p:cNvPr id="22" name="Group 21">
            <a:extLst>
              <a:ext uri="{FF2B5EF4-FFF2-40B4-BE49-F238E27FC236}">
                <a16:creationId xmlns:a16="http://schemas.microsoft.com/office/drawing/2014/main" id="{9DC7CD6D-7DD6-4DF7-8083-60DD26EBFE93}"/>
              </a:ext>
            </a:extLst>
          </p:cNvPr>
          <p:cNvGrpSpPr/>
          <p:nvPr/>
        </p:nvGrpSpPr>
        <p:grpSpPr>
          <a:xfrm>
            <a:off x="7192746" y="4724400"/>
            <a:ext cx="1875054" cy="1905000"/>
            <a:chOff x="7225553" y="4422237"/>
            <a:chExt cx="1613647" cy="1513794"/>
          </a:xfrm>
        </p:grpSpPr>
        <p:sp>
          <p:nvSpPr>
            <p:cNvPr id="24" name="Rectangle 23">
              <a:extLst>
                <a:ext uri="{FF2B5EF4-FFF2-40B4-BE49-F238E27FC236}">
                  <a16:creationId xmlns:a16="http://schemas.microsoft.com/office/drawing/2014/main" id="{32E76098-C8AC-4C92-89A8-EC821B2D4772}"/>
                </a:ext>
              </a:extLst>
            </p:cNvPr>
            <p:cNvSpPr/>
            <p:nvPr/>
          </p:nvSpPr>
          <p:spPr bwMode="auto">
            <a:xfrm>
              <a:off x="7225553" y="4422237"/>
              <a:ext cx="1613647" cy="1513794"/>
            </a:xfrm>
            <a:prstGeom prst="rect">
              <a:avLst/>
            </a:prstGeom>
            <a:solidFill>
              <a:schemeClr val="bg1"/>
            </a:solidFill>
            <a:ln w="12700" cap="flat" cmpd="sng" algn="ctr">
              <a:solidFill>
                <a:schemeClr val="tx1"/>
              </a:solidFill>
              <a:prstDash val="solid"/>
              <a:round/>
              <a:headEnd type="none" w="med" len="med"/>
              <a:tailEnd type="none" w="med" len="med"/>
            </a:ln>
            <a:effectLst/>
          </p:spPr>
          <p:txBody>
            <a:bodyPr vert="horz" wrap="square" lIns="36000" tIns="0" rIns="36000" bIns="274320" numCol="1" rtlCol="0" anchor="ctr" anchorCtr="1" compatLnSpc="1">
              <a:prstTxWarp prst="textNoShape">
                <a:avLst/>
              </a:prstTxWarp>
            </a:bodyPr>
            <a:lstStyle/>
            <a:p>
              <a:pPr algn="ctr" eaLnBrk="0" fontAlgn="base" hangingPunct="0">
                <a:spcBef>
                  <a:spcPct val="0"/>
                </a:spcBef>
                <a:spcAft>
                  <a:spcPct val="0"/>
                </a:spcAft>
              </a:pPr>
              <a:r>
                <a:rPr lang="en-US" sz="2000" b="1" dirty="0">
                  <a:latin typeface="Arial" charset="0"/>
                </a:rPr>
                <a:t>Legend</a:t>
              </a:r>
              <a:endParaRPr lang="en-US" sz="1600" b="1" dirty="0">
                <a:latin typeface="Arial" charset="0"/>
              </a:endParaRPr>
            </a:p>
            <a:p>
              <a:pPr algn="ctr" eaLnBrk="0" fontAlgn="base" hangingPunct="0">
                <a:spcBef>
                  <a:spcPct val="0"/>
                </a:spcBef>
                <a:spcAft>
                  <a:spcPct val="0"/>
                </a:spcAft>
              </a:pPr>
              <a:endParaRPr lang="en-US" sz="1600" b="1" dirty="0">
                <a:latin typeface="Arial" charset="0"/>
              </a:endParaRPr>
            </a:p>
            <a:p>
              <a:pPr algn="ctr" eaLnBrk="0" fontAlgn="base" hangingPunct="0">
                <a:spcBef>
                  <a:spcPct val="0"/>
                </a:spcBef>
                <a:spcAft>
                  <a:spcPct val="0"/>
                </a:spcAft>
              </a:pPr>
              <a:endParaRPr lang="en-US" sz="1600" b="1" dirty="0">
                <a:latin typeface="Arial" charset="0"/>
              </a:endParaRPr>
            </a:p>
            <a:p>
              <a:pPr algn="ctr" eaLnBrk="0" fontAlgn="base" hangingPunct="0">
                <a:spcBef>
                  <a:spcPct val="0"/>
                </a:spcBef>
                <a:spcAft>
                  <a:spcPct val="0"/>
                </a:spcAft>
              </a:pPr>
              <a:endParaRPr lang="en-US" sz="1600" b="1" dirty="0">
                <a:latin typeface="Arial" charset="0"/>
              </a:endParaRPr>
            </a:p>
            <a:p>
              <a:pPr algn="ctr" eaLnBrk="0" fontAlgn="base" hangingPunct="0">
                <a:spcBef>
                  <a:spcPct val="0"/>
                </a:spcBef>
                <a:spcAft>
                  <a:spcPct val="0"/>
                </a:spcAft>
              </a:pPr>
              <a:endParaRPr lang="en-US" sz="1600" b="1" dirty="0">
                <a:latin typeface="Arial" charset="0"/>
              </a:endParaRPr>
            </a:p>
            <a:p>
              <a:pPr algn="ctr" eaLnBrk="0" fontAlgn="base" hangingPunct="0">
                <a:spcBef>
                  <a:spcPct val="0"/>
                </a:spcBef>
                <a:spcAft>
                  <a:spcPct val="0"/>
                </a:spcAft>
              </a:pPr>
              <a:endParaRPr lang="en-US" sz="1600" b="1" dirty="0">
                <a:latin typeface="Arial" charset="0"/>
              </a:endParaRPr>
            </a:p>
          </p:txBody>
        </p:sp>
        <p:sp>
          <p:nvSpPr>
            <p:cNvPr id="35" name="Rectangle 34">
              <a:extLst>
                <a:ext uri="{FF2B5EF4-FFF2-40B4-BE49-F238E27FC236}">
                  <a16:creationId xmlns:a16="http://schemas.microsoft.com/office/drawing/2014/main" id="{8C8A9C93-48BB-4DCD-A71D-99B9E33406E4}"/>
                </a:ext>
              </a:extLst>
            </p:cNvPr>
            <p:cNvSpPr/>
            <p:nvPr/>
          </p:nvSpPr>
          <p:spPr bwMode="auto">
            <a:xfrm>
              <a:off x="7281076" y="4809315"/>
              <a:ext cx="1496438" cy="338736"/>
            </a:xfrm>
            <a:prstGeom prst="rect">
              <a:avLst/>
            </a:prstGeom>
            <a:solidFill>
              <a:srgbClr val="FFC000"/>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algn="ctr" eaLnBrk="0" fontAlgn="base" hangingPunct="0">
                <a:spcBef>
                  <a:spcPct val="0"/>
                </a:spcBef>
                <a:spcAft>
                  <a:spcPct val="0"/>
                </a:spcAft>
              </a:pPr>
              <a:r>
                <a:rPr lang="en-US" sz="2000" b="1" dirty="0">
                  <a:latin typeface="Arial" charset="0"/>
                </a:rPr>
                <a:t>Untracked</a:t>
              </a:r>
            </a:p>
          </p:txBody>
        </p:sp>
        <p:sp>
          <p:nvSpPr>
            <p:cNvPr id="36" name="Rectangle 35">
              <a:extLst>
                <a:ext uri="{FF2B5EF4-FFF2-40B4-BE49-F238E27FC236}">
                  <a16:creationId xmlns:a16="http://schemas.microsoft.com/office/drawing/2014/main" id="{626C5976-98A2-425B-AB28-9787D37C458C}"/>
                </a:ext>
              </a:extLst>
            </p:cNvPr>
            <p:cNvSpPr/>
            <p:nvPr/>
          </p:nvSpPr>
          <p:spPr bwMode="auto">
            <a:xfrm>
              <a:off x="7284706" y="5174643"/>
              <a:ext cx="1496438" cy="338736"/>
            </a:xfrm>
            <a:prstGeom prst="rect">
              <a:avLst/>
            </a:prstGeom>
            <a:solidFill>
              <a:srgbClr val="00B050"/>
            </a:solidFill>
            <a:ln w="12700" cap="flat" cmpd="sng" algn="ctr">
              <a:solidFill>
                <a:schemeClr val="tx1"/>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algn="ctr" eaLnBrk="0" fontAlgn="base" hangingPunct="0">
                <a:spcBef>
                  <a:spcPct val="0"/>
                </a:spcBef>
                <a:spcAft>
                  <a:spcPct val="0"/>
                </a:spcAft>
              </a:pPr>
              <a:r>
                <a:rPr lang="en-US" sz="2000" b="1" dirty="0">
                  <a:solidFill>
                    <a:schemeClr val="bg1"/>
                  </a:solidFill>
                  <a:latin typeface="Arial" charset="0"/>
                </a:rPr>
                <a:t>Uncommitted</a:t>
              </a:r>
            </a:p>
          </p:txBody>
        </p:sp>
        <p:sp>
          <p:nvSpPr>
            <p:cNvPr id="38" name="Rectangle 37">
              <a:extLst>
                <a:ext uri="{FF2B5EF4-FFF2-40B4-BE49-F238E27FC236}">
                  <a16:creationId xmlns:a16="http://schemas.microsoft.com/office/drawing/2014/main" id="{CD279BE6-01A1-4FA3-8AD3-38D28DB5F7C4}"/>
                </a:ext>
              </a:extLst>
            </p:cNvPr>
            <p:cNvSpPr/>
            <p:nvPr/>
          </p:nvSpPr>
          <p:spPr bwMode="auto">
            <a:xfrm>
              <a:off x="7284706" y="5527494"/>
              <a:ext cx="1496438" cy="338736"/>
            </a:xfrm>
            <a:prstGeom prst="rect">
              <a:avLst/>
            </a:prstGeom>
            <a:solidFill>
              <a:srgbClr val="3E5898"/>
            </a:solidFill>
            <a:ln w="12700" cap="flat" cmpd="sng" algn="ctr">
              <a:solidFill>
                <a:schemeClr val="accent2"/>
              </a:solidFill>
              <a:prstDash val="solid"/>
              <a:round/>
              <a:headEnd type="none" w="med" len="med"/>
              <a:tailEnd type="none" w="med" len="med"/>
            </a:ln>
            <a:effectLst/>
          </p:spPr>
          <p:txBody>
            <a:bodyPr rot="0" spcFirstLastPara="0" vertOverflow="overflow" horzOverflow="overflow" vert="horz" wrap="square" lIns="36000" tIns="36000" rIns="36000" bIns="36000" numCol="1" spcCol="0" rtlCol="0" fromWordArt="0" anchor="ctr" anchorCtr="1" forceAA="0" compatLnSpc="1">
              <a:prstTxWarp prst="textNoShape">
                <a:avLst/>
              </a:prstTxWarp>
              <a:noAutofit/>
            </a:bodyPr>
            <a:lstStyle/>
            <a:p>
              <a:pPr algn="ctr" eaLnBrk="0" fontAlgn="base" hangingPunct="0">
                <a:spcBef>
                  <a:spcPct val="0"/>
                </a:spcBef>
                <a:spcAft>
                  <a:spcPct val="0"/>
                </a:spcAft>
              </a:pPr>
              <a:r>
                <a:rPr lang="en-US" sz="2000" b="1" dirty="0">
                  <a:latin typeface="Arial" charset="0"/>
                </a:rPr>
                <a:t>Committed</a:t>
              </a:r>
              <a:endParaRPr lang="en-US" sz="1400" b="1" dirty="0">
                <a:latin typeface="Arial" charset="0"/>
              </a:endParaRPr>
            </a:p>
          </p:txBody>
        </p:sp>
      </p:grpSp>
    </p:spTree>
    <p:extLst>
      <p:ext uri="{BB962C8B-B14F-4D97-AF65-F5344CB8AC3E}">
        <p14:creationId xmlns:p14="http://schemas.microsoft.com/office/powerpoint/2010/main" val="382603756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iterate type="lt">
                                    <p:tmPct val="5000"/>
                                  </p:iterate>
                                  <p:childTnLst>
                                    <p:set>
                                      <p:cBhvr>
                                        <p:cTn id="6" dur="1" fill="hold">
                                          <p:stCondLst>
                                            <p:cond delay="0"/>
                                          </p:stCondLst>
                                        </p:cTn>
                                        <p:tgtEl>
                                          <p:spTgt spid="27">
                                            <p:txEl>
                                              <p:pRg st="0" end="0"/>
                                            </p:txEl>
                                          </p:spTgt>
                                        </p:tgtEl>
                                        <p:attrNameLst>
                                          <p:attrName>style.visibility</p:attrName>
                                        </p:attrNameLst>
                                      </p:cBhvr>
                                      <p:to>
                                        <p:strVal val="visible"/>
                                      </p:to>
                                    </p:set>
                                    <p:animEffect transition="in" filter="fade">
                                      <p:cBhvr>
                                        <p:cTn id="7" dur="500"/>
                                        <p:tgtEl>
                                          <p:spTgt spid="27">
                                            <p:txEl>
                                              <p:pRg st="0" end="0"/>
                                            </p:txEl>
                                          </p:spTgt>
                                        </p:tgtEl>
                                      </p:cBhvr>
                                    </p:animEffect>
                                  </p:childTnLst>
                                </p:cTn>
                              </p:par>
                              <p:par>
                                <p:cTn id="8" presetID="1" presetClass="entr" presetSubtype="0" fill="hold" grpId="0" nodeType="withEffect">
                                  <p:stCondLst>
                                    <p:cond delay="0"/>
                                  </p:stCondLst>
                                  <p:childTnLst>
                                    <p:set>
                                      <p:cBhvr>
                                        <p:cTn id="9" dur="1" fill="hold">
                                          <p:stCondLst>
                                            <p:cond delay="0"/>
                                          </p:stCondLst>
                                        </p:cTn>
                                        <p:tgtEl>
                                          <p:spTgt spid="28"/>
                                        </p:tgtEl>
                                        <p:attrNameLst>
                                          <p:attrName>style.visibility</p:attrName>
                                        </p:attrNameLst>
                                      </p:cBhvr>
                                      <p:to>
                                        <p:strVal val="visible"/>
                                      </p:to>
                                    </p:set>
                                  </p:childTnLst>
                                </p:cTn>
                              </p:par>
                              <p:par>
                                <p:cTn id="10" presetID="42" presetClass="path" presetSubtype="0" accel="50000" decel="50000" fill="hold" grpId="2" nodeType="withEffect">
                                  <p:stCondLst>
                                    <p:cond delay="0"/>
                                  </p:stCondLst>
                                  <p:childTnLst>
                                    <p:animMotion origin="layout" path="M -3.61111E-6 -0.03495 L 0.77483 -0.04305 " pathEditMode="relative" rAng="0" ptsTypes="AA">
                                      <p:cBhvr>
                                        <p:cTn id="11" dur="1000" fill="hold"/>
                                        <p:tgtEl>
                                          <p:spTgt spid="28"/>
                                        </p:tgtEl>
                                        <p:attrNameLst>
                                          <p:attrName>ppt_x</p:attrName>
                                          <p:attrName>ppt_y</p:attrName>
                                        </p:attrNameLst>
                                      </p:cBhvr>
                                      <p:rCtr x="38733" y="-417"/>
                                    </p:animMotion>
                                  </p:childTnLst>
                                </p:cTn>
                              </p:par>
                            </p:childTnLst>
                          </p:cTn>
                        </p:par>
                        <p:par>
                          <p:cTn id="12" fill="hold">
                            <p:stCondLst>
                              <p:cond delay="1275"/>
                            </p:stCondLst>
                            <p:childTnLst>
                              <p:par>
                                <p:cTn id="13" presetID="1" presetClass="entr" presetSubtype="0" fill="hold" grpId="0" nodeType="afterEffect">
                                  <p:stCondLst>
                                    <p:cond delay="0"/>
                                  </p:stCondLst>
                                  <p:childTnLst>
                                    <p:set>
                                      <p:cBhvr>
                                        <p:cTn id="14" dur="1" fill="hold">
                                          <p:stCondLst>
                                            <p:cond delay="0"/>
                                          </p:stCondLst>
                                        </p:cTn>
                                        <p:tgtEl>
                                          <p:spTgt spid="4">
                                            <p:txEl>
                                              <p:pRg st="0" end="0"/>
                                            </p:txEl>
                                          </p:spTgt>
                                        </p:tgtEl>
                                        <p:attrNameLst>
                                          <p:attrName>style.visibility</p:attrName>
                                        </p:attrNameLst>
                                      </p:cBhvr>
                                      <p:to>
                                        <p:strVal val="visible"/>
                                      </p:to>
                                    </p:set>
                                  </p:childTnLst>
                                </p:cTn>
                              </p:par>
                            </p:childTnLst>
                          </p:cTn>
                        </p:par>
                        <p:par>
                          <p:cTn id="15" fill="hold">
                            <p:stCondLst>
                              <p:cond delay="1275"/>
                            </p:stCondLst>
                            <p:childTnLst>
                              <p:par>
                                <p:cTn id="16" presetID="1" presetClass="entr" presetSubtype="0" fill="hold" grpId="0" nodeType="afterEffect">
                                  <p:stCondLst>
                                    <p:cond delay="0"/>
                                  </p:stCondLst>
                                  <p:childTnLst>
                                    <p:set>
                                      <p:cBhvr>
                                        <p:cTn id="17"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42" presetClass="path" presetSubtype="0" accel="50000" decel="50000" fill="hold" grpId="0" nodeType="clickEffect">
                                  <p:stCondLst>
                                    <p:cond delay="0"/>
                                  </p:stCondLst>
                                  <p:childTnLst>
                                    <p:animMotion origin="layout" path="M 3.05556E-6 3.33333E-6 L -0.24184 3.33333E-6 " pathEditMode="relative" rAng="0" ptsTypes="AA">
                                      <p:cBhvr>
                                        <p:cTn id="21" dur="1500" fill="hold"/>
                                        <p:tgtEl>
                                          <p:spTgt spid="25"/>
                                        </p:tgtEl>
                                        <p:attrNameLst>
                                          <p:attrName>ppt_x</p:attrName>
                                          <p:attrName>ppt_y</p:attrName>
                                        </p:attrNameLst>
                                      </p:cBhvr>
                                      <p:rCtr x="-12101" y="0"/>
                                    </p:animMotion>
                                  </p:childTnLst>
                                </p:cTn>
                              </p:par>
                              <p:par>
                                <p:cTn id="22" presetID="1" presetClass="entr" presetSubtype="0" fill="hold" grpId="0" nodeType="withEffect">
                                  <p:stCondLst>
                                    <p:cond delay="0"/>
                                  </p:stCondLst>
                                  <p:childTnLst>
                                    <p:set>
                                      <p:cBhvr>
                                        <p:cTn id="23" dur="1" fill="hold">
                                          <p:stCondLst>
                                            <p:cond delay="0"/>
                                          </p:stCondLst>
                                        </p:cTn>
                                        <p:tgtEl>
                                          <p:spTgt spid="31"/>
                                        </p:tgtEl>
                                        <p:attrNameLst>
                                          <p:attrName>style.visibility</p:attrName>
                                        </p:attrNameLst>
                                      </p:cBhvr>
                                      <p:to>
                                        <p:strVal val="visible"/>
                                      </p:to>
                                    </p:set>
                                  </p:childTnLst>
                                </p:cTn>
                              </p:par>
                              <p:par>
                                <p:cTn id="24" presetID="2" presetClass="exit" presetSubtype="9" fill="hold" grpId="0" nodeType="withEffect">
                                  <p:stCondLst>
                                    <p:cond delay="1000"/>
                                  </p:stCondLst>
                                  <p:childTnLst>
                                    <p:anim calcmode="lin" valueType="num">
                                      <p:cBhvr additive="base">
                                        <p:cTn id="25" dur="500"/>
                                        <p:tgtEl>
                                          <p:spTgt spid="19"/>
                                        </p:tgtEl>
                                        <p:attrNameLst>
                                          <p:attrName>ppt_x</p:attrName>
                                        </p:attrNameLst>
                                      </p:cBhvr>
                                      <p:tavLst>
                                        <p:tav tm="0">
                                          <p:val>
                                            <p:strVal val="ppt_x"/>
                                          </p:val>
                                        </p:tav>
                                        <p:tav tm="100000">
                                          <p:val>
                                            <p:strVal val="0-ppt_w/2"/>
                                          </p:val>
                                        </p:tav>
                                      </p:tavLst>
                                    </p:anim>
                                    <p:anim calcmode="lin" valueType="num">
                                      <p:cBhvr additive="base">
                                        <p:cTn id="26" dur="500"/>
                                        <p:tgtEl>
                                          <p:spTgt spid="19"/>
                                        </p:tgtEl>
                                        <p:attrNameLst>
                                          <p:attrName>ppt_y</p:attrName>
                                        </p:attrNameLst>
                                      </p:cBhvr>
                                      <p:tavLst>
                                        <p:tav tm="0">
                                          <p:val>
                                            <p:strVal val="ppt_y"/>
                                          </p:val>
                                        </p:tav>
                                        <p:tav tm="100000">
                                          <p:val>
                                            <p:strVal val="0-ppt_h/2"/>
                                          </p:val>
                                        </p:tav>
                                      </p:tavLst>
                                    </p:anim>
                                    <p:set>
                                      <p:cBhvr>
                                        <p:cTn id="27" dur="1" fill="hold">
                                          <p:stCondLst>
                                            <p:cond delay="499"/>
                                          </p:stCondLst>
                                        </p:cTn>
                                        <p:tgtEl>
                                          <p:spTgt spid="19"/>
                                        </p:tgtEl>
                                        <p:attrNameLst>
                                          <p:attrName>style.visibility</p:attrName>
                                        </p:attrNameLst>
                                      </p:cBhvr>
                                      <p:to>
                                        <p:strVal val="hidden"/>
                                      </p:to>
                                    </p:set>
                                  </p:childTnLst>
                                </p:cTn>
                              </p:par>
                            </p:childTnLst>
                          </p:cTn>
                        </p:par>
                        <p:par>
                          <p:cTn id="28" fill="hold">
                            <p:stCondLst>
                              <p:cond delay="1500"/>
                            </p:stCondLst>
                            <p:childTnLst>
                              <p:par>
                                <p:cTn id="29" presetID="1" presetClass="exit" presetSubtype="0" fill="hold" grpId="1" nodeType="afterEffect">
                                  <p:stCondLst>
                                    <p:cond delay="0"/>
                                  </p:stCondLst>
                                  <p:childTnLst>
                                    <p:set>
                                      <p:cBhvr>
                                        <p:cTn id="30" dur="1" fill="hold">
                                          <p:stCondLst>
                                            <p:cond delay="0"/>
                                          </p:stCondLst>
                                        </p:cTn>
                                        <p:tgtEl>
                                          <p:spTgt spid="2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p"/>
      <p:bldP spid="4" grpId="0" uiExpand="1" build="p"/>
      <p:bldP spid="25" grpId="0" animBg="1"/>
      <p:bldP spid="31" grpId="0" animBg="1"/>
      <p:bldP spid="28" grpId="0"/>
      <p:bldP spid="28" grpId="1"/>
      <p:bldP spid="28" grpId="2"/>
      <p:bldP spid="19"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0" name="Content Placeholder 6">
            <a:extLst>
              <a:ext uri="{FF2B5EF4-FFF2-40B4-BE49-F238E27FC236}">
                <a16:creationId xmlns:a16="http://schemas.microsoft.com/office/drawing/2014/main" id="{E8DA9826-12CC-4F79-BC47-CB84DD226219}"/>
              </a:ext>
            </a:extLst>
          </p:cNvPr>
          <p:cNvGraphicFramePr>
            <a:graphicFrameLocks/>
          </p:cNvGraphicFramePr>
          <p:nvPr>
            <p:extLst>
              <p:ext uri="{D42A27DB-BD31-4B8C-83A1-F6EECF244321}">
                <p14:modId xmlns:p14="http://schemas.microsoft.com/office/powerpoint/2010/main" val="3412257893"/>
              </p:ext>
            </p:extLst>
          </p:nvPr>
        </p:nvGraphicFramePr>
        <p:xfrm>
          <a:off x="259977" y="1153160"/>
          <a:ext cx="8650288" cy="2123440"/>
        </p:xfrm>
        <a:graphic>
          <a:graphicData uri="http://schemas.openxmlformats.org/drawingml/2006/table">
            <a:tbl>
              <a:tblPr firstRow="1" bandRow="1">
                <a:tableStyleId>{5C22544A-7EE6-4342-B048-85BDC9FD1C3A}</a:tableStyleId>
              </a:tblPr>
              <a:tblGrid>
                <a:gridCol w="2162572">
                  <a:extLst>
                    <a:ext uri="{9D8B030D-6E8A-4147-A177-3AD203B41FA5}">
                      <a16:colId xmlns:a16="http://schemas.microsoft.com/office/drawing/2014/main" val="20000"/>
                    </a:ext>
                  </a:extLst>
                </a:gridCol>
                <a:gridCol w="2162572">
                  <a:extLst>
                    <a:ext uri="{9D8B030D-6E8A-4147-A177-3AD203B41FA5}">
                      <a16:colId xmlns:a16="http://schemas.microsoft.com/office/drawing/2014/main" val="20001"/>
                    </a:ext>
                  </a:extLst>
                </a:gridCol>
                <a:gridCol w="2162572">
                  <a:extLst>
                    <a:ext uri="{9D8B030D-6E8A-4147-A177-3AD203B41FA5}">
                      <a16:colId xmlns:a16="http://schemas.microsoft.com/office/drawing/2014/main" val="20002"/>
                    </a:ext>
                  </a:extLst>
                </a:gridCol>
                <a:gridCol w="2162572">
                  <a:extLst>
                    <a:ext uri="{9D8B030D-6E8A-4147-A177-3AD203B41FA5}">
                      <a16:colId xmlns:a16="http://schemas.microsoft.com/office/drawing/2014/main" val="20003"/>
                    </a:ext>
                  </a:extLst>
                </a:gridCol>
              </a:tblGrid>
              <a:tr h="535842">
                <a:tc>
                  <a:txBody>
                    <a:bodyPr/>
                    <a:lstStyle/>
                    <a:p>
                      <a:pPr algn="ctr"/>
                      <a:r>
                        <a:rPr lang="en-US" dirty="0"/>
                        <a:t>Working area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Staging Area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Repository (local)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Remote (origin)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1587598">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3" name="Text Placeholder 2"/>
          <p:cNvSpPr>
            <a:spLocks noGrp="1"/>
          </p:cNvSpPr>
          <p:nvPr>
            <p:ph type="body" sz="quarter" idx="14"/>
          </p:nvPr>
        </p:nvSpPr>
        <p:spPr/>
        <p:txBody>
          <a:bodyPr/>
          <a:lstStyle/>
          <a:p>
            <a:endParaRPr lang="en-US" dirty="0"/>
          </a:p>
        </p:txBody>
      </p:sp>
      <p:sp>
        <p:nvSpPr>
          <p:cNvPr id="5" name="Text Placeholder 4"/>
          <p:cNvSpPr>
            <a:spLocks noGrp="1"/>
          </p:cNvSpPr>
          <p:nvPr>
            <p:ph type="body" sz="quarter" idx="15"/>
          </p:nvPr>
        </p:nvSpPr>
        <p:spPr>
          <a:xfrm>
            <a:off x="245908" y="381000"/>
            <a:ext cx="8649969" cy="576000"/>
          </a:xfrm>
        </p:spPr>
        <p:txBody>
          <a:bodyPr>
            <a:normAutofit/>
          </a:bodyPr>
          <a:lstStyle/>
          <a:p>
            <a:r>
              <a:rPr lang="en-US" sz="3200" dirty="0"/>
              <a:t>Git – hard reset</a:t>
            </a:r>
          </a:p>
        </p:txBody>
      </p:sp>
      <p:sp>
        <p:nvSpPr>
          <p:cNvPr id="23" name="Flowchart: Card 22"/>
          <p:cNvSpPr/>
          <p:nvPr/>
        </p:nvSpPr>
        <p:spPr bwMode="auto">
          <a:xfrm>
            <a:off x="9579429" y="4697630"/>
            <a:ext cx="838200" cy="990600"/>
          </a:xfrm>
          <a:prstGeom prst="flowChartPunchedCard">
            <a:avLst/>
          </a:prstGeom>
          <a:solidFill>
            <a:srgbClr val="00B050"/>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1" i="0" u="none" strike="noStrike" cap="none" normalizeH="0" baseline="0" dirty="0" err="1">
              <a:ln>
                <a:noFill/>
              </a:ln>
              <a:solidFill>
                <a:schemeClr val="tx1"/>
              </a:solidFill>
              <a:effectLst/>
              <a:latin typeface="Arial" charset="0"/>
            </a:endParaRPr>
          </a:p>
        </p:txBody>
      </p:sp>
      <p:sp>
        <p:nvSpPr>
          <p:cNvPr id="26" name="Flowchart: Card 25"/>
          <p:cNvSpPr/>
          <p:nvPr/>
        </p:nvSpPr>
        <p:spPr bwMode="auto">
          <a:xfrm>
            <a:off x="10744200" y="4703073"/>
            <a:ext cx="838200" cy="990600"/>
          </a:xfrm>
          <a:prstGeom prst="flowChartPunchedCard">
            <a:avLst/>
          </a:prstGeom>
          <a:solidFill>
            <a:schemeClr val="accent2">
              <a:lumMod val="75000"/>
            </a:schemeClr>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1" i="0" u="none" strike="noStrike" cap="none" normalizeH="0" baseline="0" dirty="0" err="1">
              <a:ln>
                <a:noFill/>
              </a:ln>
              <a:solidFill>
                <a:schemeClr val="tx1"/>
              </a:solidFill>
              <a:effectLst/>
              <a:latin typeface="Arial" charset="0"/>
            </a:endParaRPr>
          </a:p>
        </p:txBody>
      </p:sp>
      <p:cxnSp>
        <p:nvCxnSpPr>
          <p:cNvPr id="15" name="Straight Arrow Connector 14"/>
          <p:cNvCxnSpPr/>
          <p:nvPr/>
        </p:nvCxnSpPr>
        <p:spPr bwMode="auto">
          <a:xfrm>
            <a:off x="228600" y="990600"/>
            <a:ext cx="8610600" cy="0"/>
          </a:xfrm>
          <a:prstGeom prst="straightConnector1">
            <a:avLst/>
          </a:prstGeom>
          <a:solidFill>
            <a:schemeClr val="accent2"/>
          </a:solidFill>
          <a:ln w="25400" cap="flat" cmpd="sng" algn="ctr">
            <a:solidFill>
              <a:srgbClr val="00B0F0"/>
            </a:solidFill>
            <a:prstDash val="solid"/>
            <a:round/>
            <a:headEnd type="arrow" w="med" len="med"/>
            <a:tailEnd type="none"/>
          </a:ln>
          <a:effectLst/>
        </p:spPr>
      </p:cxnSp>
      <p:sp>
        <p:nvSpPr>
          <p:cNvPr id="25" name="Flowchart: Card 24"/>
          <p:cNvSpPr/>
          <p:nvPr/>
        </p:nvSpPr>
        <p:spPr bwMode="auto">
          <a:xfrm>
            <a:off x="5377963" y="2019300"/>
            <a:ext cx="829901" cy="990600"/>
          </a:xfrm>
          <a:prstGeom prst="flowChartPunchedCard">
            <a:avLst/>
          </a:prstGeom>
          <a:solidFill>
            <a:srgbClr val="3E5898"/>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1" i="0" u="none" strike="noStrike" cap="none" normalizeH="0" baseline="0" dirty="0" err="1">
              <a:ln>
                <a:noFill/>
              </a:ln>
              <a:solidFill>
                <a:schemeClr val="tx1"/>
              </a:solidFill>
              <a:effectLst/>
              <a:latin typeface="Arial" charset="0"/>
            </a:endParaRPr>
          </a:p>
        </p:txBody>
      </p:sp>
      <p:sp>
        <p:nvSpPr>
          <p:cNvPr id="31" name="Flowchart: Card 30"/>
          <p:cNvSpPr/>
          <p:nvPr/>
        </p:nvSpPr>
        <p:spPr bwMode="auto">
          <a:xfrm>
            <a:off x="5369664" y="2010228"/>
            <a:ext cx="838200" cy="990600"/>
          </a:xfrm>
          <a:prstGeom prst="flowChartPunchedCard">
            <a:avLst/>
          </a:prstGeom>
          <a:solidFill>
            <a:srgbClr val="3E5898"/>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1" i="0" u="none" strike="noStrike" cap="none" normalizeH="0" baseline="0" dirty="0" err="1">
              <a:ln>
                <a:noFill/>
              </a:ln>
              <a:solidFill>
                <a:schemeClr val="tx1"/>
              </a:solidFill>
              <a:effectLst/>
              <a:latin typeface="Arial" charset="0"/>
            </a:endParaRPr>
          </a:p>
        </p:txBody>
      </p:sp>
      <p:sp>
        <p:nvSpPr>
          <p:cNvPr id="28" name="TextBox 27"/>
          <p:cNvSpPr txBox="1"/>
          <p:nvPr/>
        </p:nvSpPr>
        <p:spPr>
          <a:xfrm>
            <a:off x="615107" y="4095204"/>
            <a:ext cx="146893" cy="171996"/>
          </a:xfrm>
          <a:prstGeom prst="rect">
            <a:avLst/>
          </a:prstGeom>
          <a:noFill/>
        </p:spPr>
        <p:txBody>
          <a:bodyPr wrap="square" lIns="0" tIns="0" rIns="0" bIns="0" rtlCol="0">
            <a:spAutoFit/>
          </a:bodyPr>
          <a:lstStyle/>
          <a:p>
            <a:r>
              <a:rPr lang="en-US" dirty="0">
                <a:latin typeface="Courier New" panose="02070309020205020404" pitchFamily="49" charset="0"/>
                <a:cs typeface="Courier New" panose="02070309020205020404" pitchFamily="49" charset="0"/>
              </a:rPr>
              <a:t>-</a:t>
            </a:r>
          </a:p>
        </p:txBody>
      </p:sp>
      <p:sp>
        <p:nvSpPr>
          <p:cNvPr id="22" name="Flowchart: Card 21"/>
          <p:cNvSpPr/>
          <p:nvPr/>
        </p:nvSpPr>
        <p:spPr bwMode="auto">
          <a:xfrm>
            <a:off x="3116116" y="2019300"/>
            <a:ext cx="829901" cy="990600"/>
          </a:xfrm>
          <a:prstGeom prst="flowChartPunchedCard">
            <a:avLst/>
          </a:prstGeom>
          <a:solidFill>
            <a:srgbClr val="3E5898"/>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1" i="0" u="none" strike="noStrike" cap="none" normalizeH="0" baseline="0" dirty="0" err="1">
              <a:ln>
                <a:noFill/>
              </a:ln>
              <a:solidFill>
                <a:schemeClr val="tx1"/>
              </a:solidFill>
              <a:effectLst/>
              <a:latin typeface="Arial" charset="0"/>
            </a:endParaRPr>
          </a:p>
        </p:txBody>
      </p:sp>
      <p:grpSp>
        <p:nvGrpSpPr>
          <p:cNvPr id="29" name="Group 28"/>
          <p:cNvGrpSpPr/>
          <p:nvPr/>
        </p:nvGrpSpPr>
        <p:grpSpPr>
          <a:xfrm>
            <a:off x="10273553" y="2590800"/>
            <a:ext cx="1613647" cy="1513794"/>
            <a:chOff x="7225553" y="4429806"/>
            <a:chExt cx="1613647" cy="1513794"/>
          </a:xfrm>
        </p:grpSpPr>
        <p:sp>
          <p:nvSpPr>
            <p:cNvPr id="30" name="Rectangle 29"/>
            <p:cNvSpPr/>
            <p:nvPr/>
          </p:nvSpPr>
          <p:spPr bwMode="auto">
            <a:xfrm>
              <a:off x="7225553" y="4429806"/>
              <a:ext cx="1613647" cy="1513794"/>
            </a:xfrm>
            <a:prstGeom prst="rect">
              <a:avLst/>
            </a:prstGeom>
            <a:solidFill>
              <a:schemeClr val="bg1"/>
            </a:solidFill>
            <a:ln w="12700" cap="flat" cmpd="sng" algn="ctr">
              <a:solidFill>
                <a:schemeClr val="tx1"/>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algn="ctr" eaLnBrk="0" fontAlgn="base" hangingPunct="0">
                <a:spcBef>
                  <a:spcPct val="0"/>
                </a:spcBef>
                <a:spcAft>
                  <a:spcPct val="0"/>
                </a:spcAft>
              </a:pPr>
              <a:r>
                <a:rPr lang="en-US" sz="1600" b="1" dirty="0">
                  <a:latin typeface="Arial" charset="0"/>
                </a:rPr>
                <a:t>Legend</a:t>
              </a:r>
            </a:p>
            <a:p>
              <a:pPr algn="ctr" eaLnBrk="0" fontAlgn="base" hangingPunct="0">
                <a:spcBef>
                  <a:spcPct val="0"/>
                </a:spcBef>
                <a:spcAft>
                  <a:spcPct val="0"/>
                </a:spcAft>
              </a:pPr>
              <a:endParaRPr lang="en-US" sz="1600" b="1" dirty="0">
                <a:latin typeface="Arial" charset="0"/>
              </a:endParaRPr>
            </a:p>
            <a:p>
              <a:pPr algn="ctr" eaLnBrk="0" fontAlgn="base" hangingPunct="0">
                <a:spcBef>
                  <a:spcPct val="0"/>
                </a:spcBef>
                <a:spcAft>
                  <a:spcPct val="0"/>
                </a:spcAft>
              </a:pPr>
              <a:endParaRPr lang="en-US" sz="1600" b="1" dirty="0">
                <a:latin typeface="Arial" charset="0"/>
              </a:endParaRPr>
            </a:p>
            <a:p>
              <a:pPr algn="ctr" eaLnBrk="0" fontAlgn="base" hangingPunct="0">
                <a:spcBef>
                  <a:spcPct val="0"/>
                </a:spcBef>
                <a:spcAft>
                  <a:spcPct val="0"/>
                </a:spcAft>
              </a:pPr>
              <a:endParaRPr lang="en-US" sz="1600" b="1" dirty="0">
                <a:latin typeface="Arial" charset="0"/>
              </a:endParaRPr>
            </a:p>
            <a:p>
              <a:pPr algn="ctr" eaLnBrk="0" fontAlgn="base" hangingPunct="0">
                <a:spcBef>
                  <a:spcPct val="0"/>
                </a:spcBef>
                <a:spcAft>
                  <a:spcPct val="0"/>
                </a:spcAft>
              </a:pPr>
              <a:endParaRPr lang="en-US" sz="1600" b="1" dirty="0">
                <a:latin typeface="Arial" charset="0"/>
              </a:endParaRPr>
            </a:p>
            <a:p>
              <a:pPr algn="ctr" eaLnBrk="0" fontAlgn="base" hangingPunct="0">
                <a:spcBef>
                  <a:spcPct val="0"/>
                </a:spcBef>
                <a:spcAft>
                  <a:spcPct val="0"/>
                </a:spcAft>
              </a:pPr>
              <a:endParaRPr lang="en-US" sz="1600" b="1" dirty="0">
                <a:latin typeface="Arial" charset="0"/>
              </a:endParaRPr>
            </a:p>
          </p:txBody>
        </p:sp>
        <p:sp>
          <p:nvSpPr>
            <p:cNvPr id="32" name="Rectangle 31"/>
            <p:cNvSpPr/>
            <p:nvPr/>
          </p:nvSpPr>
          <p:spPr bwMode="auto">
            <a:xfrm>
              <a:off x="7281076" y="4809315"/>
              <a:ext cx="1496438" cy="338736"/>
            </a:xfrm>
            <a:prstGeom prst="rect">
              <a:avLst/>
            </a:prstGeom>
            <a:solidFill>
              <a:srgbClr val="FFC000"/>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algn="ctr" eaLnBrk="0" fontAlgn="base" hangingPunct="0">
                <a:spcBef>
                  <a:spcPct val="0"/>
                </a:spcBef>
                <a:spcAft>
                  <a:spcPct val="0"/>
                </a:spcAft>
              </a:pPr>
              <a:r>
                <a:rPr lang="en-US" sz="1600" b="1" dirty="0">
                  <a:latin typeface="Arial" charset="0"/>
                </a:rPr>
                <a:t>Untracked</a:t>
              </a:r>
            </a:p>
          </p:txBody>
        </p:sp>
        <p:sp>
          <p:nvSpPr>
            <p:cNvPr id="33" name="Rectangle 32"/>
            <p:cNvSpPr/>
            <p:nvPr/>
          </p:nvSpPr>
          <p:spPr bwMode="auto">
            <a:xfrm>
              <a:off x="7284706" y="5174643"/>
              <a:ext cx="1496438" cy="338736"/>
            </a:xfrm>
            <a:prstGeom prst="rect">
              <a:avLst/>
            </a:prstGeom>
            <a:solidFill>
              <a:srgbClr val="00B050"/>
            </a:solidFill>
            <a:ln w="12700" cap="flat" cmpd="sng" algn="ctr">
              <a:solidFill>
                <a:schemeClr val="tx1"/>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algn="ctr" eaLnBrk="0" fontAlgn="base" hangingPunct="0">
                <a:spcBef>
                  <a:spcPct val="0"/>
                </a:spcBef>
                <a:spcAft>
                  <a:spcPct val="0"/>
                </a:spcAft>
              </a:pPr>
              <a:r>
                <a:rPr lang="en-US" sz="1600" b="1" dirty="0">
                  <a:solidFill>
                    <a:schemeClr val="bg1"/>
                  </a:solidFill>
                  <a:latin typeface="Arial" charset="0"/>
                </a:rPr>
                <a:t>Uncommitted</a:t>
              </a:r>
            </a:p>
          </p:txBody>
        </p:sp>
        <p:sp>
          <p:nvSpPr>
            <p:cNvPr id="34" name="Rectangle 33"/>
            <p:cNvSpPr/>
            <p:nvPr/>
          </p:nvSpPr>
          <p:spPr bwMode="auto">
            <a:xfrm>
              <a:off x="7284706" y="5527494"/>
              <a:ext cx="1496438" cy="338736"/>
            </a:xfrm>
            <a:prstGeom prst="rect">
              <a:avLst/>
            </a:prstGeom>
            <a:solidFill>
              <a:schemeClr val="accent5">
                <a:lumMod val="50000"/>
              </a:schemeClr>
            </a:solidFill>
            <a:ln w="12700" cap="flat" cmpd="sng" algn="ctr">
              <a:solidFill>
                <a:schemeClr val="bg1"/>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algn="ctr" eaLnBrk="0" fontAlgn="base" hangingPunct="0">
                <a:spcBef>
                  <a:spcPct val="0"/>
                </a:spcBef>
                <a:spcAft>
                  <a:spcPct val="0"/>
                </a:spcAft>
              </a:pPr>
              <a:r>
                <a:rPr lang="en-US" sz="1600" b="1" dirty="0">
                  <a:solidFill>
                    <a:schemeClr val="bg1"/>
                  </a:solidFill>
                  <a:latin typeface="Arial" charset="0"/>
                </a:rPr>
                <a:t>Committed</a:t>
              </a:r>
            </a:p>
          </p:txBody>
        </p:sp>
      </p:grpSp>
      <p:sp>
        <p:nvSpPr>
          <p:cNvPr id="24" name="TextBox 23"/>
          <p:cNvSpPr txBox="1"/>
          <p:nvPr/>
        </p:nvSpPr>
        <p:spPr>
          <a:xfrm>
            <a:off x="152400" y="3429000"/>
            <a:ext cx="9259847" cy="1446550"/>
          </a:xfrm>
          <a:prstGeom prst="rect">
            <a:avLst/>
          </a:prstGeom>
          <a:noFill/>
        </p:spPr>
        <p:txBody>
          <a:bodyPr wrap="square" rtlCol="0">
            <a:spAutoFit/>
          </a:bodyPr>
          <a:lstStyle/>
          <a:p>
            <a:pPr>
              <a:spcAft>
                <a:spcPts val="1200"/>
              </a:spcAft>
            </a:pPr>
            <a:r>
              <a:rPr lang="en-US" sz="4400" dirty="0">
                <a:latin typeface="Cordia New" panose="020B0304020202020204" pitchFamily="34" charset="-34"/>
                <a:cs typeface="Cordia New" panose="020B0304020202020204" pitchFamily="34" charset="-34"/>
              </a:rPr>
              <a:t>&gt; git reset --hard &lt;commit# or branch or HEAD&gt;   </a:t>
            </a:r>
          </a:p>
        </p:txBody>
      </p:sp>
      <p:sp>
        <p:nvSpPr>
          <p:cNvPr id="35" name="Rectangle 34"/>
          <p:cNvSpPr/>
          <p:nvPr/>
        </p:nvSpPr>
        <p:spPr>
          <a:xfrm>
            <a:off x="152400" y="3962400"/>
            <a:ext cx="5952270" cy="3539430"/>
          </a:xfrm>
          <a:prstGeom prst="rect">
            <a:avLst/>
          </a:prstGeom>
        </p:spPr>
        <p:txBody>
          <a:bodyPr wrap="none">
            <a:spAutoFit/>
          </a:bodyPr>
          <a:lstStyle/>
          <a:p>
            <a:r>
              <a:rPr lang="en-US" sz="3600" dirty="0">
                <a:latin typeface="Cordia New" panose="020B0304020202020204" pitchFamily="34" charset="-34"/>
                <a:cs typeface="Cordia New" panose="020B0304020202020204" pitchFamily="34" charset="-34"/>
              </a:rPr>
              <a:t>&gt; # </a:t>
            </a:r>
            <a:r>
              <a:rPr lang="en-US" sz="4400" dirty="0">
                <a:latin typeface="Cordia New" panose="020B0304020202020204" pitchFamily="34" charset="-34"/>
                <a:cs typeface="Cordia New" panose="020B0304020202020204" pitchFamily="34" charset="-34"/>
              </a:rPr>
              <a:t>copy the commit to staging and</a:t>
            </a:r>
          </a:p>
          <a:p>
            <a:r>
              <a:rPr lang="en-US" sz="4400" dirty="0">
                <a:latin typeface="Cordia New" panose="020B0304020202020204" pitchFamily="34" charset="-34"/>
                <a:cs typeface="Cordia New" panose="020B0304020202020204" pitchFamily="34" charset="-34"/>
              </a:rPr>
              <a:t>&gt; #   working areas,  and moves </a:t>
            </a:r>
            <a:br>
              <a:rPr lang="en-US" sz="4400" dirty="0">
                <a:latin typeface="Cordia New" panose="020B0304020202020204" pitchFamily="34" charset="-34"/>
                <a:cs typeface="Cordia New" panose="020B0304020202020204" pitchFamily="34" charset="-34"/>
              </a:rPr>
            </a:br>
            <a:r>
              <a:rPr lang="en-US" sz="4400" dirty="0">
                <a:latin typeface="Cordia New" panose="020B0304020202020204" pitchFamily="34" charset="-34"/>
                <a:cs typeface="Cordia New" panose="020B0304020202020204" pitchFamily="34" charset="-34"/>
              </a:rPr>
              <a:t>&gt; #   HEAD pointer to that commit</a:t>
            </a:r>
          </a:p>
          <a:p>
            <a:r>
              <a:rPr lang="en-US" sz="4400" dirty="0">
                <a:latin typeface="Cordia New" panose="020B0304020202020204" pitchFamily="34" charset="-34"/>
                <a:cs typeface="Cordia New" panose="020B0304020202020204" pitchFamily="34" charset="-34"/>
              </a:rPr>
              <a:t>&gt; # issues no warning</a:t>
            </a:r>
          </a:p>
          <a:p>
            <a:endParaRPr lang="en-US" sz="4400" dirty="0">
              <a:latin typeface="Cordia New" panose="020B0304020202020204" pitchFamily="34" charset="-34"/>
              <a:cs typeface="Cordia New" panose="020B0304020202020204" pitchFamily="34" charset="-34"/>
            </a:endParaRPr>
          </a:p>
        </p:txBody>
      </p:sp>
      <p:sp>
        <p:nvSpPr>
          <p:cNvPr id="20" name="Flowchart: Card 19"/>
          <p:cNvSpPr/>
          <p:nvPr/>
        </p:nvSpPr>
        <p:spPr bwMode="auto">
          <a:xfrm>
            <a:off x="3151359" y="2026966"/>
            <a:ext cx="838200" cy="990600"/>
          </a:xfrm>
          <a:prstGeom prst="flowChartPunchedCard">
            <a:avLst/>
          </a:prstGeom>
          <a:solidFill>
            <a:srgbClr val="00B050"/>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1" i="0" u="none" strike="noStrike" cap="none" normalizeH="0" baseline="0" dirty="0" err="1">
              <a:ln>
                <a:noFill/>
              </a:ln>
              <a:solidFill>
                <a:schemeClr val="tx1"/>
              </a:solidFill>
              <a:effectLst/>
              <a:latin typeface="Arial" charset="0"/>
            </a:endParaRPr>
          </a:p>
        </p:txBody>
      </p:sp>
      <p:sp>
        <p:nvSpPr>
          <p:cNvPr id="21" name="Flowchart: Card 20"/>
          <p:cNvSpPr/>
          <p:nvPr/>
        </p:nvSpPr>
        <p:spPr bwMode="auto">
          <a:xfrm>
            <a:off x="867228" y="2010228"/>
            <a:ext cx="838200" cy="990600"/>
          </a:xfrm>
          <a:prstGeom prst="flowChartPunchedCard">
            <a:avLst/>
          </a:prstGeom>
          <a:solidFill>
            <a:srgbClr val="00B050"/>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1" i="0" u="none" strike="noStrike" cap="none" normalizeH="0" baseline="0" dirty="0" err="1">
              <a:ln>
                <a:noFill/>
              </a:ln>
              <a:solidFill>
                <a:schemeClr val="tx1"/>
              </a:solidFill>
              <a:effectLst/>
              <a:latin typeface="Arial" charset="0"/>
            </a:endParaRPr>
          </a:p>
        </p:txBody>
      </p:sp>
      <p:sp>
        <p:nvSpPr>
          <p:cNvPr id="27" name="Footer Placeholder 1">
            <a:extLst>
              <a:ext uri="{FF2B5EF4-FFF2-40B4-BE49-F238E27FC236}">
                <a16:creationId xmlns:a16="http://schemas.microsoft.com/office/drawing/2014/main" id="{D415285D-55AB-491E-A79E-78277905628E}"/>
              </a:ext>
            </a:extLst>
          </p:cNvPr>
          <p:cNvSpPr>
            <a:spLocks noGrp="1"/>
          </p:cNvSpPr>
          <p:nvPr>
            <p:ph type="ftr" sz="quarter" idx="3"/>
          </p:nvPr>
        </p:nvSpPr>
        <p:spPr>
          <a:xfrm>
            <a:off x="8260977" y="6523049"/>
            <a:ext cx="734548" cy="230400"/>
          </a:xfrm>
        </p:spPr>
        <p:txBody>
          <a:bodyPr/>
          <a:lstStyle/>
          <a:p>
            <a:pPr algn="r"/>
            <a:fld id="{B1F92669-E9AC-495A-9485-4D654D029480}" type="slidenum">
              <a:rPr lang="en-GB" smtClean="0"/>
              <a:pPr algn="r"/>
              <a:t>16</a:t>
            </a:fld>
            <a:endParaRPr lang="en-GB" dirty="0"/>
          </a:p>
        </p:txBody>
      </p:sp>
      <p:grpSp>
        <p:nvGrpSpPr>
          <p:cNvPr id="36" name="Group 35">
            <a:extLst>
              <a:ext uri="{FF2B5EF4-FFF2-40B4-BE49-F238E27FC236}">
                <a16:creationId xmlns:a16="http://schemas.microsoft.com/office/drawing/2014/main" id="{CF6B7021-9FD2-4637-B1F4-9C2FB16458B7}"/>
              </a:ext>
            </a:extLst>
          </p:cNvPr>
          <p:cNvGrpSpPr/>
          <p:nvPr/>
        </p:nvGrpSpPr>
        <p:grpSpPr>
          <a:xfrm>
            <a:off x="7192746" y="4724400"/>
            <a:ext cx="1875054" cy="1905000"/>
            <a:chOff x="7225553" y="4422237"/>
            <a:chExt cx="1613647" cy="1513794"/>
          </a:xfrm>
        </p:grpSpPr>
        <p:sp>
          <p:nvSpPr>
            <p:cNvPr id="37" name="Rectangle 36">
              <a:extLst>
                <a:ext uri="{FF2B5EF4-FFF2-40B4-BE49-F238E27FC236}">
                  <a16:creationId xmlns:a16="http://schemas.microsoft.com/office/drawing/2014/main" id="{70C37C79-A8F9-4B90-AF01-56F0ED55A19D}"/>
                </a:ext>
              </a:extLst>
            </p:cNvPr>
            <p:cNvSpPr/>
            <p:nvPr/>
          </p:nvSpPr>
          <p:spPr bwMode="auto">
            <a:xfrm>
              <a:off x="7225553" y="4422237"/>
              <a:ext cx="1613647" cy="1513794"/>
            </a:xfrm>
            <a:prstGeom prst="rect">
              <a:avLst/>
            </a:prstGeom>
            <a:solidFill>
              <a:schemeClr val="bg1"/>
            </a:solidFill>
            <a:ln w="12700" cap="flat" cmpd="sng" algn="ctr">
              <a:solidFill>
                <a:schemeClr val="tx1"/>
              </a:solidFill>
              <a:prstDash val="solid"/>
              <a:round/>
              <a:headEnd type="none" w="med" len="med"/>
              <a:tailEnd type="none" w="med" len="med"/>
            </a:ln>
            <a:effectLst/>
          </p:spPr>
          <p:txBody>
            <a:bodyPr vert="horz" wrap="square" lIns="36000" tIns="0" rIns="36000" bIns="274320" numCol="1" rtlCol="0" anchor="ctr" anchorCtr="1" compatLnSpc="1">
              <a:prstTxWarp prst="textNoShape">
                <a:avLst/>
              </a:prstTxWarp>
            </a:bodyPr>
            <a:lstStyle/>
            <a:p>
              <a:pPr algn="ctr" eaLnBrk="0" fontAlgn="base" hangingPunct="0">
                <a:spcBef>
                  <a:spcPct val="0"/>
                </a:spcBef>
                <a:spcAft>
                  <a:spcPct val="0"/>
                </a:spcAft>
              </a:pPr>
              <a:r>
                <a:rPr lang="en-US" sz="2000" b="1" dirty="0">
                  <a:latin typeface="Arial" charset="0"/>
                </a:rPr>
                <a:t>Legend</a:t>
              </a:r>
              <a:endParaRPr lang="en-US" sz="1600" b="1" dirty="0">
                <a:latin typeface="Arial" charset="0"/>
              </a:endParaRPr>
            </a:p>
            <a:p>
              <a:pPr algn="ctr" eaLnBrk="0" fontAlgn="base" hangingPunct="0">
                <a:spcBef>
                  <a:spcPct val="0"/>
                </a:spcBef>
                <a:spcAft>
                  <a:spcPct val="0"/>
                </a:spcAft>
              </a:pPr>
              <a:endParaRPr lang="en-US" sz="1600" b="1" dirty="0">
                <a:latin typeface="Arial" charset="0"/>
              </a:endParaRPr>
            </a:p>
            <a:p>
              <a:pPr algn="ctr" eaLnBrk="0" fontAlgn="base" hangingPunct="0">
                <a:spcBef>
                  <a:spcPct val="0"/>
                </a:spcBef>
                <a:spcAft>
                  <a:spcPct val="0"/>
                </a:spcAft>
              </a:pPr>
              <a:endParaRPr lang="en-US" sz="1600" b="1" dirty="0">
                <a:latin typeface="Arial" charset="0"/>
              </a:endParaRPr>
            </a:p>
            <a:p>
              <a:pPr algn="ctr" eaLnBrk="0" fontAlgn="base" hangingPunct="0">
                <a:spcBef>
                  <a:spcPct val="0"/>
                </a:spcBef>
                <a:spcAft>
                  <a:spcPct val="0"/>
                </a:spcAft>
              </a:pPr>
              <a:endParaRPr lang="en-US" sz="1600" b="1" dirty="0">
                <a:latin typeface="Arial" charset="0"/>
              </a:endParaRPr>
            </a:p>
            <a:p>
              <a:pPr algn="ctr" eaLnBrk="0" fontAlgn="base" hangingPunct="0">
                <a:spcBef>
                  <a:spcPct val="0"/>
                </a:spcBef>
                <a:spcAft>
                  <a:spcPct val="0"/>
                </a:spcAft>
              </a:pPr>
              <a:endParaRPr lang="en-US" sz="1600" b="1" dirty="0">
                <a:latin typeface="Arial" charset="0"/>
              </a:endParaRPr>
            </a:p>
            <a:p>
              <a:pPr algn="ctr" eaLnBrk="0" fontAlgn="base" hangingPunct="0">
                <a:spcBef>
                  <a:spcPct val="0"/>
                </a:spcBef>
                <a:spcAft>
                  <a:spcPct val="0"/>
                </a:spcAft>
              </a:pPr>
              <a:endParaRPr lang="en-US" sz="1600" b="1" dirty="0">
                <a:latin typeface="Arial" charset="0"/>
              </a:endParaRPr>
            </a:p>
          </p:txBody>
        </p:sp>
        <p:sp>
          <p:nvSpPr>
            <p:cNvPr id="38" name="Rectangle 37">
              <a:extLst>
                <a:ext uri="{FF2B5EF4-FFF2-40B4-BE49-F238E27FC236}">
                  <a16:creationId xmlns:a16="http://schemas.microsoft.com/office/drawing/2014/main" id="{168816A3-54E6-4AE7-9F61-161A6E17C276}"/>
                </a:ext>
              </a:extLst>
            </p:cNvPr>
            <p:cNvSpPr/>
            <p:nvPr/>
          </p:nvSpPr>
          <p:spPr bwMode="auto">
            <a:xfrm>
              <a:off x="7281076" y="4809315"/>
              <a:ext cx="1496438" cy="338736"/>
            </a:xfrm>
            <a:prstGeom prst="rect">
              <a:avLst/>
            </a:prstGeom>
            <a:solidFill>
              <a:srgbClr val="FFC000"/>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algn="ctr" eaLnBrk="0" fontAlgn="base" hangingPunct="0">
                <a:spcBef>
                  <a:spcPct val="0"/>
                </a:spcBef>
                <a:spcAft>
                  <a:spcPct val="0"/>
                </a:spcAft>
              </a:pPr>
              <a:r>
                <a:rPr lang="en-US" sz="2000" b="1" dirty="0">
                  <a:latin typeface="Arial" charset="0"/>
                </a:rPr>
                <a:t>Untracked</a:t>
              </a:r>
            </a:p>
          </p:txBody>
        </p:sp>
        <p:sp>
          <p:nvSpPr>
            <p:cNvPr id="39" name="Rectangle 38">
              <a:extLst>
                <a:ext uri="{FF2B5EF4-FFF2-40B4-BE49-F238E27FC236}">
                  <a16:creationId xmlns:a16="http://schemas.microsoft.com/office/drawing/2014/main" id="{B649C35F-C870-4879-9095-66A81E3479EB}"/>
                </a:ext>
              </a:extLst>
            </p:cNvPr>
            <p:cNvSpPr/>
            <p:nvPr/>
          </p:nvSpPr>
          <p:spPr bwMode="auto">
            <a:xfrm>
              <a:off x="7284706" y="5174643"/>
              <a:ext cx="1496438" cy="338736"/>
            </a:xfrm>
            <a:prstGeom prst="rect">
              <a:avLst/>
            </a:prstGeom>
            <a:solidFill>
              <a:srgbClr val="00B050"/>
            </a:solidFill>
            <a:ln w="12700" cap="flat" cmpd="sng" algn="ctr">
              <a:solidFill>
                <a:schemeClr val="tx1"/>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algn="ctr" eaLnBrk="0" fontAlgn="base" hangingPunct="0">
                <a:spcBef>
                  <a:spcPct val="0"/>
                </a:spcBef>
                <a:spcAft>
                  <a:spcPct val="0"/>
                </a:spcAft>
              </a:pPr>
              <a:r>
                <a:rPr lang="en-US" sz="2000" b="1" dirty="0">
                  <a:solidFill>
                    <a:schemeClr val="bg1"/>
                  </a:solidFill>
                  <a:latin typeface="Arial" charset="0"/>
                </a:rPr>
                <a:t>Uncommitted</a:t>
              </a:r>
            </a:p>
          </p:txBody>
        </p:sp>
        <p:sp>
          <p:nvSpPr>
            <p:cNvPr id="46" name="Rectangle 45">
              <a:extLst>
                <a:ext uri="{FF2B5EF4-FFF2-40B4-BE49-F238E27FC236}">
                  <a16:creationId xmlns:a16="http://schemas.microsoft.com/office/drawing/2014/main" id="{CCF5F7BA-C2D5-483B-9761-0D6EAC6482F6}"/>
                </a:ext>
              </a:extLst>
            </p:cNvPr>
            <p:cNvSpPr/>
            <p:nvPr/>
          </p:nvSpPr>
          <p:spPr bwMode="auto">
            <a:xfrm>
              <a:off x="7284706" y="5527494"/>
              <a:ext cx="1496438" cy="338736"/>
            </a:xfrm>
            <a:prstGeom prst="rect">
              <a:avLst/>
            </a:prstGeom>
            <a:solidFill>
              <a:srgbClr val="3E5898"/>
            </a:solidFill>
            <a:ln w="12700" cap="flat" cmpd="sng" algn="ctr">
              <a:solidFill>
                <a:schemeClr val="accent2"/>
              </a:solidFill>
              <a:prstDash val="solid"/>
              <a:round/>
              <a:headEnd type="none" w="med" len="med"/>
              <a:tailEnd type="none" w="med" len="med"/>
            </a:ln>
            <a:effectLst/>
          </p:spPr>
          <p:txBody>
            <a:bodyPr rot="0" spcFirstLastPara="0" vertOverflow="overflow" horzOverflow="overflow" vert="horz" wrap="square" lIns="36000" tIns="36000" rIns="36000" bIns="36000" numCol="1" spcCol="0" rtlCol="0" fromWordArt="0" anchor="ctr" anchorCtr="1" forceAA="0" compatLnSpc="1">
              <a:prstTxWarp prst="textNoShape">
                <a:avLst/>
              </a:prstTxWarp>
              <a:noAutofit/>
            </a:bodyPr>
            <a:lstStyle/>
            <a:p>
              <a:pPr algn="ctr" eaLnBrk="0" fontAlgn="base" hangingPunct="0">
                <a:spcBef>
                  <a:spcPct val="0"/>
                </a:spcBef>
                <a:spcAft>
                  <a:spcPct val="0"/>
                </a:spcAft>
              </a:pPr>
              <a:r>
                <a:rPr lang="en-US" sz="2000" b="1" dirty="0">
                  <a:latin typeface="Arial" charset="0"/>
                </a:rPr>
                <a:t>Committed</a:t>
              </a:r>
              <a:endParaRPr lang="en-US" sz="1400" b="1" dirty="0">
                <a:latin typeface="Arial" charset="0"/>
              </a:endParaRPr>
            </a:p>
          </p:txBody>
        </p:sp>
      </p:grpSp>
    </p:spTree>
    <p:extLst>
      <p:ext uri="{BB962C8B-B14F-4D97-AF65-F5344CB8AC3E}">
        <p14:creationId xmlns:p14="http://schemas.microsoft.com/office/powerpoint/2010/main" val="8782206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iterate type="lt">
                                    <p:tmPct val="5000"/>
                                  </p:iterate>
                                  <p:childTnLst>
                                    <p:set>
                                      <p:cBhvr>
                                        <p:cTn id="6" dur="1" fill="hold">
                                          <p:stCondLst>
                                            <p:cond delay="0"/>
                                          </p:stCondLst>
                                        </p:cTn>
                                        <p:tgtEl>
                                          <p:spTgt spid="24">
                                            <p:txEl>
                                              <p:pRg st="0" end="0"/>
                                            </p:txEl>
                                          </p:spTgt>
                                        </p:tgtEl>
                                        <p:attrNameLst>
                                          <p:attrName>style.visibility</p:attrName>
                                        </p:attrNameLst>
                                      </p:cBhvr>
                                      <p:to>
                                        <p:strVal val="visible"/>
                                      </p:to>
                                    </p:set>
                                    <p:animEffect transition="in" filter="fade">
                                      <p:cBhvr>
                                        <p:cTn id="7" dur="500"/>
                                        <p:tgtEl>
                                          <p:spTgt spid="24">
                                            <p:txEl>
                                              <p:pRg st="0" end="0"/>
                                            </p:txEl>
                                          </p:spTgt>
                                        </p:tgtEl>
                                      </p:cBhvr>
                                    </p:animEffect>
                                  </p:childTnLst>
                                </p:cTn>
                              </p:par>
                              <p:par>
                                <p:cTn id="8" presetID="42" presetClass="path" presetSubtype="0" accel="50000" decel="50000" fill="hold" grpId="2" nodeType="withEffect">
                                  <p:stCondLst>
                                    <p:cond delay="0"/>
                                  </p:stCondLst>
                                  <p:childTnLst>
                                    <p:animMotion origin="layout" path="M -3.61111E-6 -0.03611 L 0.86771 -0.04305 " pathEditMode="relative" rAng="0" ptsTypes="AA">
                                      <p:cBhvr>
                                        <p:cTn id="9" dur="1000" fill="hold"/>
                                        <p:tgtEl>
                                          <p:spTgt spid="28"/>
                                        </p:tgtEl>
                                        <p:attrNameLst>
                                          <p:attrName>ppt_x</p:attrName>
                                          <p:attrName>ppt_y</p:attrName>
                                        </p:attrNameLst>
                                      </p:cBhvr>
                                      <p:rCtr x="43385" y="-347"/>
                                    </p:animMotion>
                                  </p:childTnLst>
                                </p:cTn>
                              </p:par>
                            </p:childTnLst>
                          </p:cTn>
                        </p:par>
                        <p:par>
                          <p:cTn id="10" fill="hold">
                            <p:stCondLst>
                              <p:cond delay="1425"/>
                            </p:stCondLst>
                            <p:childTnLst>
                              <p:par>
                                <p:cTn id="11" presetID="1" presetClass="entr" presetSubtype="0" fill="hold" grpId="0" nodeType="afterEffect">
                                  <p:stCondLst>
                                    <p:cond delay="0"/>
                                  </p:stCondLst>
                                  <p:childTnLst>
                                    <p:set>
                                      <p:cBhvr>
                                        <p:cTn id="12" dur="1" fill="hold">
                                          <p:stCondLst>
                                            <p:cond delay="0"/>
                                          </p:stCondLst>
                                        </p:cTn>
                                        <p:tgtEl>
                                          <p:spTgt spid="35">
                                            <p:txEl>
                                              <p:pRg st="0" end="0"/>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5">
                                            <p:txEl>
                                              <p:pRg st="1" end="1"/>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5">
                                            <p:txEl>
                                              <p:pRg st="2" end="2"/>
                                            </p:txEl>
                                          </p:spTgt>
                                        </p:tgtEl>
                                        <p:attrNameLst>
                                          <p:attrName>style.visibility</p:attrName>
                                        </p:attrNameLst>
                                      </p:cBhvr>
                                      <p:to>
                                        <p:strVal val="visible"/>
                                      </p:to>
                                    </p:set>
                                  </p:childTnLst>
                                </p:cTn>
                              </p:par>
                            </p:childTnLst>
                          </p:cTn>
                        </p:par>
                        <p:par>
                          <p:cTn id="17" fill="hold">
                            <p:stCondLst>
                              <p:cond delay="1425"/>
                            </p:stCondLst>
                            <p:childTnLst>
                              <p:par>
                                <p:cTn id="18" presetID="1" presetClass="exit" presetSubtype="0" fill="hold" grpId="1" nodeType="afterEffect">
                                  <p:stCondLst>
                                    <p:cond delay="0"/>
                                  </p:stCondLst>
                                  <p:childTnLst>
                                    <p:set>
                                      <p:cBhvr>
                                        <p:cTn id="19" dur="1" fill="hold">
                                          <p:stCondLst>
                                            <p:cond delay="0"/>
                                          </p:stCondLst>
                                        </p:cTn>
                                        <p:tgtEl>
                                          <p:spTgt spid="28"/>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28"/>
                                        </p:tgtEl>
                                        <p:attrNameLst>
                                          <p:attrName>style.visibility</p:attrName>
                                        </p:attrNameLst>
                                      </p:cBhvr>
                                      <p:to>
                                        <p:strVal val="visible"/>
                                      </p:to>
                                    </p:set>
                                  </p:childTnLst>
                                </p:cTn>
                              </p:par>
                              <p:par>
                                <p:cTn id="24" presetID="42" presetClass="path" presetSubtype="0" accel="50000" decel="50000" fill="hold" grpId="0" nodeType="withEffect">
                                  <p:stCondLst>
                                    <p:cond delay="0"/>
                                  </p:stCondLst>
                                  <p:childTnLst>
                                    <p:animMotion origin="layout" path="M -3.05556E-6 -2.77457E-6 L -0.48941 -2.77457E-6 " pathEditMode="relative" rAng="0" ptsTypes="AA">
                                      <p:cBhvr>
                                        <p:cTn id="25" dur="3000" fill="hold"/>
                                        <p:tgtEl>
                                          <p:spTgt spid="25"/>
                                        </p:tgtEl>
                                        <p:attrNameLst>
                                          <p:attrName>ppt_x</p:attrName>
                                          <p:attrName>ppt_y</p:attrName>
                                        </p:attrNameLst>
                                      </p:cBhvr>
                                      <p:rCtr x="-24479" y="0"/>
                                    </p:animMotion>
                                  </p:childTnLst>
                                </p:cTn>
                              </p:par>
                              <p:par>
                                <p:cTn id="26" presetID="2" presetClass="exit" presetSubtype="9" fill="hold" grpId="0" nodeType="withEffect">
                                  <p:stCondLst>
                                    <p:cond delay="1300"/>
                                  </p:stCondLst>
                                  <p:childTnLst>
                                    <p:anim calcmode="lin" valueType="num">
                                      <p:cBhvr additive="base">
                                        <p:cTn id="27" dur="500"/>
                                        <p:tgtEl>
                                          <p:spTgt spid="20"/>
                                        </p:tgtEl>
                                        <p:attrNameLst>
                                          <p:attrName>ppt_x</p:attrName>
                                        </p:attrNameLst>
                                      </p:cBhvr>
                                      <p:tavLst>
                                        <p:tav tm="0">
                                          <p:val>
                                            <p:strVal val="ppt_x"/>
                                          </p:val>
                                        </p:tav>
                                        <p:tav tm="100000">
                                          <p:val>
                                            <p:strVal val="0-ppt_w/2"/>
                                          </p:val>
                                        </p:tav>
                                      </p:tavLst>
                                    </p:anim>
                                    <p:anim calcmode="lin" valueType="num">
                                      <p:cBhvr additive="base">
                                        <p:cTn id="28" dur="500"/>
                                        <p:tgtEl>
                                          <p:spTgt spid="20"/>
                                        </p:tgtEl>
                                        <p:attrNameLst>
                                          <p:attrName>ppt_y</p:attrName>
                                        </p:attrNameLst>
                                      </p:cBhvr>
                                      <p:tavLst>
                                        <p:tav tm="0">
                                          <p:val>
                                            <p:strVal val="ppt_y"/>
                                          </p:val>
                                        </p:tav>
                                        <p:tav tm="100000">
                                          <p:val>
                                            <p:strVal val="0-ppt_h/2"/>
                                          </p:val>
                                        </p:tav>
                                      </p:tavLst>
                                    </p:anim>
                                    <p:set>
                                      <p:cBhvr>
                                        <p:cTn id="29" dur="1" fill="hold">
                                          <p:stCondLst>
                                            <p:cond delay="499"/>
                                          </p:stCondLst>
                                        </p:cTn>
                                        <p:tgtEl>
                                          <p:spTgt spid="20"/>
                                        </p:tgtEl>
                                        <p:attrNameLst>
                                          <p:attrName>style.visibility</p:attrName>
                                        </p:attrNameLst>
                                      </p:cBhvr>
                                      <p:to>
                                        <p:strVal val="hidden"/>
                                      </p:to>
                                    </p:set>
                                  </p:childTnLst>
                                </p:cTn>
                              </p:par>
                              <p:par>
                                <p:cTn id="30" presetID="2" presetClass="exit" presetSubtype="9" fill="hold" grpId="0" nodeType="withEffect">
                                  <p:stCondLst>
                                    <p:cond delay="2000"/>
                                  </p:stCondLst>
                                  <p:childTnLst>
                                    <p:anim calcmode="lin" valueType="num">
                                      <p:cBhvr additive="base">
                                        <p:cTn id="31" dur="500"/>
                                        <p:tgtEl>
                                          <p:spTgt spid="21"/>
                                        </p:tgtEl>
                                        <p:attrNameLst>
                                          <p:attrName>ppt_x</p:attrName>
                                        </p:attrNameLst>
                                      </p:cBhvr>
                                      <p:tavLst>
                                        <p:tav tm="0">
                                          <p:val>
                                            <p:strVal val="ppt_x"/>
                                          </p:val>
                                        </p:tav>
                                        <p:tav tm="100000">
                                          <p:val>
                                            <p:strVal val="0-ppt_w/2"/>
                                          </p:val>
                                        </p:tav>
                                      </p:tavLst>
                                    </p:anim>
                                    <p:anim calcmode="lin" valueType="num">
                                      <p:cBhvr additive="base">
                                        <p:cTn id="32" dur="500"/>
                                        <p:tgtEl>
                                          <p:spTgt spid="21"/>
                                        </p:tgtEl>
                                        <p:attrNameLst>
                                          <p:attrName>ppt_y</p:attrName>
                                        </p:attrNameLst>
                                      </p:cBhvr>
                                      <p:tavLst>
                                        <p:tav tm="0">
                                          <p:val>
                                            <p:strVal val="ppt_y"/>
                                          </p:val>
                                        </p:tav>
                                        <p:tav tm="100000">
                                          <p:val>
                                            <p:strVal val="0-ppt_h/2"/>
                                          </p:val>
                                        </p:tav>
                                      </p:tavLst>
                                    </p:anim>
                                    <p:set>
                                      <p:cBhvr>
                                        <p:cTn id="33" dur="1" fill="hold">
                                          <p:stCondLst>
                                            <p:cond delay="499"/>
                                          </p:stCondLst>
                                        </p:cTn>
                                        <p:tgtEl>
                                          <p:spTgt spid="21"/>
                                        </p:tgtEl>
                                        <p:attrNameLst>
                                          <p:attrName>style.visibility</p:attrName>
                                        </p:attrNameLst>
                                      </p:cBhvr>
                                      <p:to>
                                        <p:strVal val="hidden"/>
                                      </p:to>
                                    </p:set>
                                  </p:childTnLst>
                                </p:cTn>
                              </p:par>
                              <p:par>
                                <p:cTn id="34" presetID="1" presetClass="entr" presetSubtype="0" fill="hold" grpId="0" nodeType="withEffect">
                                  <p:stCondLst>
                                    <p:cond delay="0"/>
                                  </p:stCondLst>
                                  <p:childTnLst>
                                    <p:set>
                                      <p:cBhvr>
                                        <p:cTn id="35" dur="1" fill="hold">
                                          <p:stCondLst>
                                            <p:cond delay="0"/>
                                          </p:stCondLst>
                                        </p:cTn>
                                        <p:tgtEl>
                                          <p:spTgt spid="31"/>
                                        </p:tgtEl>
                                        <p:attrNameLst>
                                          <p:attrName>style.visibility</p:attrName>
                                        </p:attrNameLst>
                                      </p:cBhvr>
                                      <p:to>
                                        <p:strVal val="visible"/>
                                      </p:to>
                                    </p:set>
                                  </p:childTnLst>
                                </p:cTn>
                              </p:par>
                              <p:par>
                                <p:cTn id="36" presetID="1" presetClass="entr" presetSubtype="0" fill="hold" grpId="0" nodeType="withEffect">
                                  <p:stCondLst>
                                    <p:cond delay="1500"/>
                                  </p:stCondLst>
                                  <p:childTnLst>
                                    <p:set>
                                      <p:cBhvr>
                                        <p:cTn id="37"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31" grpId="0" animBg="1"/>
      <p:bldP spid="28" grpId="0"/>
      <p:bldP spid="28" grpId="1"/>
      <p:bldP spid="28" grpId="2"/>
      <p:bldP spid="22" grpId="0" animBg="1"/>
      <p:bldP spid="24" grpId="0" build="p"/>
      <p:bldP spid="35" grpId="0" uiExpand="1" build="p"/>
      <p:bldP spid="20" grpId="0" animBg="1"/>
      <p:bldP spid="21"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1" name="Content Placeholder 6">
            <a:extLst>
              <a:ext uri="{FF2B5EF4-FFF2-40B4-BE49-F238E27FC236}">
                <a16:creationId xmlns:a16="http://schemas.microsoft.com/office/drawing/2014/main" id="{0AEB9B7C-1CA8-4A46-991B-A5479C52098E}"/>
              </a:ext>
            </a:extLst>
          </p:cNvPr>
          <p:cNvGraphicFramePr>
            <a:graphicFrameLocks/>
          </p:cNvGraphicFramePr>
          <p:nvPr>
            <p:extLst>
              <p:ext uri="{D42A27DB-BD31-4B8C-83A1-F6EECF244321}">
                <p14:modId xmlns:p14="http://schemas.microsoft.com/office/powerpoint/2010/main" val="3412257893"/>
              </p:ext>
            </p:extLst>
          </p:nvPr>
        </p:nvGraphicFramePr>
        <p:xfrm>
          <a:off x="259977" y="1153160"/>
          <a:ext cx="8650288" cy="2123440"/>
        </p:xfrm>
        <a:graphic>
          <a:graphicData uri="http://schemas.openxmlformats.org/drawingml/2006/table">
            <a:tbl>
              <a:tblPr firstRow="1" bandRow="1">
                <a:tableStyleId>{5C22544A-7EE6-4342-B048-85BDC9FD1C3A}</a:tableStyleId>
              </a:tblPr>
              <a:tblGrid>
                <a:gridCol w="2162572">
                  <a:extLst>
                    <a:ext uri="{9D8B030D-6E8A-4147-A177-3AD203B41FA5}">
                      <a16:colId xmlns:a16="http://schemas.microsoft.com/office/drawing/2014/main" val="20000"/>
                    </a:ext>
                  </a:extLst>
                </a:gridCol>
                <a:gridCol w="2162572">
                  <a:extLst>
                    <a:ext uri="{9D8B030D-6E8A-4147-A177-3AD203B41FA5}">
                      <a16:colId xmlns:a16="http://schemas.microsoft.com/office/drawing/2014/main" val="20001"/>
                    </a:ext>
                  </a:extLst>
                </a:gridCol>
                <a:gridCol w="2162572">
                  <a:extLst>
                    <a:ext uri="{9D8B030D-6E8A-4147-A177-3AD203B41FA5}">
                      <a16:colId xmlns:a16="http://schemas.microsoft.com/office/drawing/2014/main" val="20002"/>
                    </a:ext>
                  </a:extLst>
                </a:gridCol>
                <a:gridCol w="2162572">
                  <a:extLst>
                    <a:ext uri="{9D8B030D-6E8A-4147-A177-3AD203B41FA5}">
                      <a16:colId xmlns:a16="http://schemas.microsoft.com/office/drawing/2014/main" val="20003"/>
                    </a:ext>
                  </a:extLst>
                </a:gridCol>
              </a:tblGrid>
              <a:tr h="535842">
                <a:tc>
                  <a:txBody>
                    <a:bodyPr/>
                    <a:lstStyle/>
                    <a:p>
                      <a:pPr algn="ctr"/>
                      <a:r>
                        <a:rPr lang="en-US" dirty="0"/>
                        <a:t>Working area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Staging Area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Repository (local)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Remote (origin)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1587598">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2" name="Footer Placeholder 1"/>
          <p:cNvSpPr>
            <a:spLocks noGrp="1"/>
          </p:cNvSpPr>
          <p:nvPr>
            <p:ph type="ftr" sz="quarter" idx="3"/>
          </p:nvPr>
        </p:nvSpPr>
        <p:spPr>
          <a:xfrm>
            <a:off x="8154831" y="6772343"/>
            <a:ext cx="734548" cy="230400"/>
          </a:xfrm>
        </p:spPr>
        <p:txBody>
          <a:bodyPr/>
          <a:lstStyle/>
          <a:p>
            <a:pPr algn="r"/>
            <a:fld id="{B1F92669-E9AC-495A-9485-4D654D029480}" type="slidenum">
              <a:rPr lang="en-GB" smtClean="0"/>
              <a:pPr algn="r"/>
              <a:t>17</a:t>
            </a:fld>
            <a:endParaRPr lang="en-GB" dirty="0"/>
          </a:p>
        </p:txBody>
      </p:sp>
      <p:sp>
        <p:nvSpPr>
          <p:cNvPr id="3" name="Text Placeholder 2"/>
          <p:cNvSpPr>
            <a:spLocks noGrp="1"/>
          </p:cNvSpPr>
          <p:nvPr>
            <p:ph type="body" sz="quarter" idx="14"/>
          </p:nvPr>
        </p:nvSpPr>
        <p:spPr>
          <a:xfrm>
            <a:off x="245908" y="7083344"/>
            <a:ext cx="7908923" cy="231856"/>
          </a:xfrm>
        </p:spPr>
        <p:txBody>
          <a:bodyPr/>
          <a:lstStyle/>
          <a:p>
            <a:endParaRPr lang="en-US" dirty="0"/>
          </a:p>
        </p:txBody>
      </p:sp>
      <p:sp>
        <p:nvSpPr>
          <p:cNvPr id="5" name="Text Placeholder 4"/>
          <p:cNvSpPr>
            <a:spLocks noGrp="1"/>
          </p:cNvSpPr>
          <p:nvPr>
            <p:ph type="body" sz="quarter" idx="15"/>
          </p:nvPr>
        </p:nvSpPr>
        <p:spPr>
          <a:xfrm>
            <a:off x="245908" y="381000"/>
            <a:ext cx="8649969" cy="576000"/>
          </a:xfrm>
        </p:spPr>
        <p:txBody>
          <a:bodyPr>
            <a:normAutofit/>
          </a:bodyPr>
          <a:lstStyle/>
          <a:p>
            <a:r>
              <a:rPr lang="en-US" sz="3200" dirty="0"/>
              <a:t>Git – fetch / merge / pull</a:t>
            </a:r>
          </a:p>
        </p:txBody>
      </p:sp>
      <p:sp>
        <p:nvSpPr>
          <p:cNvPr id="26" name="Flowchart: Card 25"/>
          <p:cNvSpPr/>
          <p:nvPr/>
        </p:nvSpPr>
        <p:spPr bwMode="auto">
          <a:xfrm>
            <a:off x="3091775" y="1981200"/>
            <a:ext cx="838200" cy="990600"/>
          </a:xfrm>
          <a:prstGeom prst="flowChartPunchedCard">
            <a:avLst/>
          </a:prstGeom>
          <a:solidFill>
            <a:srgbClr val="3E5898"/>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1" i="0" u="none" strike="noStrike" cap="none" normalizeH="0" baseline="0" dirty="0" err="1">
              <a:ln>
                <a:noFill/>
              </a:ln>
              <a:solidFill>
                <a:schemeClr val="tx1"/>
              </a:solidFill>
              <a:effectLst/>
              <a:latin typeface="Arial" charset="0"/>
            </a:endParaRPr>
          </a:p>
        </p:txBody>
      </p:sp>
      <p:cxnSp>
        <p:nvCxnSpPr>
          <p:cNvPr id="15" name="Straight Arrow Connector 14"/>
          <p:cNvCxnSpPr/>
          <p:nvPr/>
        </p:nvCxnSpPr>
        <p:spPr bwMode="auto">
          <a:xfrm>
            <a:off x="228600" y="990600"/>
            <a:ext cx="8610600" cy="0"/>
          </a:xfrm>
          <a:prstGeom prst="straightConnector1">
            <a:avLst/>
          </a:prstGeom>
          <a:solidFill>
            <a:schemeClr val="accent2"/>
          </a:solidFill>
          <a:ln w="25400" cap="flat" cmpd="sng" algn="ctr">
            <a:solidFill>
              <a:srgbClr val="00B0F0"/>
            </a:solidFill>
            <a:prstDash val="solid"/>
            <a:round/>
            <a:headEnd type="arrow" w="med" len="med"/>
            <a:tailEnd type="none"/>
          </a:ln>
          <a:effectLst/>
        </p:spPr>
      </p:cxnSp>
      <p:sp>
        <p:nvSpPr>
          <p:cNvPr id="21" name="Flowchart: Card 20"/>
          <p:cNvSpPr/>
          <p:nvPr/>
        </p:nvSpPr>
        <p:spPr bwMode="auto">
          <a:xfrm>
            <a:off x="7281250" y="2019300"/>
            <a:ext cx="829901" cy="990600"/>
          </a:xfrm>
          <a:prstGeom prst="flowChartPunchedCard">
            <a:avLst/>
          </a:prstGeom>
          <a:solidFill>
            <a:srgbClr val="3E5898"/>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1" i="0" u="none" strike="noStrike" cap="none" normalizeH="0" baseline="0" dirty="0" err="1">
              <a:ln>
                <a:noFill/>
              </a:ln>
              <a:solidFill>
                <a:schemeClr val="tx1"/>
              </a:solidFill>
              <a:effectLst/>
              <a:latin typeface="Arial" charset="0"/>
            </a:endParaRPr>
          </a:p>
        </p:txBody>
      </p:sp>
      <p:sp>
        <p:nvSpPr>
          <p:cNvPr id="25" name="Flowchart: Card 24"/>
          <p:cNvSpPr/>
          <p:nvPr/>
        </p:nvSpPr>
        <p:spPr bwMode="auto">
          <a:xfrm>
            <a:off x="7281250" y="1981200"/>
            <a:ext cx="829901" cy="990600"/>
          </a:xfrm>
          <a:prstGeom prst="flowChartPunchedCard">
            <a:avLst/>
          </a:prstGeom>
          <a:solidFill>
            <a:srgbClr val="3E5898"/>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1" i="0" u="none" strike="noStrike" cap="none" normalizeH="0" baseline="0" dirty="0" err="1">
              <a:ln>
                <a:noFill/>
              </a:ln>
              <a:solidFill>
                <a:schemeClr val="tx1"/>
              </a:solidFill>
              <a:effectLst/>
              <a:latin typeface="Arial" charset="0"/>
            </a:endParaRPr>
          </a:p>
        </p:txBody>
      </p:sp>
      <p:sp>
        <p:nvSpPr>
          <p:cNvPr id="31" name="Flowchart: Card 30"/>
          <p:cNvSpPr/>
          <p:nvPr/>
        </p:nvSpPr>
        <p:spPr bwMode="auto">
          <a:xfrm>
            <a:off x="5371192" y="1981200"/>
            <a:ext cx="838200" cy="990600"/>
          </a:xfrm>
          <a:prstGeom prst="flowChartPunchedCard">
            <a:avLst/>
          </a:prstGeom>
          <a:solidFill>
            <a:srgbClr val="3E5898"/>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1" i="0" u="none" strike="noStrike" cap="none" normalizeH="0" baseline="0" dirty="0" err="1">
              <a:ln>
                <a:noFill/>
              </a:ln>
              <a:solidFill>
                <a:schemeClr val="tx1"/>
              </a:solidFill>
              <a:effectLst/>
              <a:latin typeface="Arial" charset="0"/>
            </a:endParaRPr>
          </a:p>
        </p:txBody>
      </p:sp>
      <p:sp>
        <p:nvSpPr>
          <p:cNvPr id="28" name="TextBox 27"/>
          <p:cNvSpPr txBox="1"/>
          <p:nvPr/>
        </p:nvSpPr>
        <p:spPr>
          <a:xfrm>
            <a:off x="2942128" y="228600"/>
            <a:ext cx="299293" cy="276999"/>
          </a:xfrm>
          <a:prstGeom prst="rect">
            <a:avLst/>
          </a:prstGeom>
          <a:noFill/>
        </p:spPr>
        <p:txBody>
          <a:bodyPr wrap="square" lIns="0" tIns="0" rIns="0" bIns="0" rtlCol="0">
            <a:spAutoFit/>
          </a:bodyPr>
          <a:lstStyle/>
          <a:p>
            <a:r>
              <a:rPr lang="en-US" dirty="0">
                <a:latin typeface="Courier New" panose="02070309020205020404" pitchFamily="49" charset="0"/>
                <a:cs typeface="Courier New" panose="02070309020205020404" pitchFamily="49" charset="0"/>
              </a:rPr>
              <a:t>-</a:t>
            </a:r>
          </a:p>
        </p:txBody>
      </p:sp>
      <p:sp>
        <p:nvSpPr>
          <p:cNvPr id="20" name="TextBox 19"/>
          <p:cNvSpPr txBox="1"/>
          <p:nvPr/>
        </p:nvSpPr>
        <p:spPr>
          <a:xfrm>
            <a:off x="119634" y="3352800"/>
            <a:ext cx="7652766" cy="640080"/>
          </a:xfrm>
          <a:prstGeom prst="rect">
            <a:avLst/>
          </a:prstGeom>
          <a:noFill/>
        </p:spPr>
        <p:txBody>
          <a:bodyPr wrap="square" rtlCol="0">
            <a:spAutoFit/>
          </a:bodyPr>
          <a:lstStyle/>
          <a:p>
            <a:pPr>
              <a:spcAft>
                <a:spcPts val="1200"/>
              </a:spcAft>
            </a:pPr>
            <a:r>
              <a:rPr lang="en-US" sz="4400" dirty="0">
                <a:latin typeface="Cordia New" panose="020B0304020202020204" pitchFamily="34" charset="-34"/>
                <a:cs typeface="Cordia New" panose="020B0304020202020204" pitchFamily="34" charset="-34"/>
              </a:rPr>
              <a:t>&gt; git fetch</a:t>
            </a:r>
          </a:p>
        </p:txBody>
      </p:sp>
      <p:sp>
        <p:nvSpPr>
          <p:cNvPr id="22" name="Rectangle 21"/>
          <p:cNvSpPr/>
          <p:nvPr/>
        </p:nvSpPr>
        <p:spPr>
          <a:xfrm>
            <a:off x="152400" y="3954963"/>
            <a:ext cx="8807219" cy="617037"/>
          </a:xfrm>
          <a:prstGeom prst="rect">
            <a:avLst/>
          </a:prstGeom>
        </p:spPr>
        <p:txBody>
          <a:bodyPr wrap="none">
            <a:spAutoFit/>
          </a:bodyPr>
          <a:lstStyle/>
          <a:p>
            <a:pPr>
              <a:spcAft>
                <a:spcPts val="1200"/>
              </a:spcAft>
            </a:pPr>
            <a:r>
              <a:rPr lang="en-US" sz="4400" dirty="0">
                <a:latin typeface="Cordia New" panose="020B0304020202020204" pitchFamily="34" charset="-34"/>
                <a:cs typeface="Cordia New" panose="020B0304020202020204" pitchFamily="34" charset="-34"/>
              </a:rPr>
              <a:t># update from remote to local. HEAD </a:t>
            </a:r>
            <a:r>
              <a:rPr lang="en-US" sz="4400" dirty="0" err="1">
                <a:latin typeface="Cordia New" panose="020B0304020202020204" pitchFamily="34" charset="-34"/>
                <a:cs typeface="Cordia New" panose="020B0304020202020204" pitchFamily="34" charset="-34"/>
              </a:rPr>
              <a:t>ptr</a:t>
            </a:r>
            <a:r>
              <a:rPr lang="en-US" sz="4400" dirty="0">
                <a:latin typeface="Cordia New" panose="020B0304020202020204" pitchFamily="34" charset="-34"/>
                <a:cs typeface="Cordia New" panose="020B0304020202020204" pitchFamily="34" charset="-34"/>
              </a:rPr>
              <a:t> unchanged</a:t>
            </a:r>
          </a:p>
          <a:p>
            <a:pPr>
              <a:spcAft>
                <a:spcPts val="1200"/>
              </a:spcAft>
            </a:pPr>
            <a:endParaRPr lang="en-US" sz="4400" dirty="0">
              <a:latin typeface="Cordia New" panose="020B0304020202020204" pitchFamily="34" charset="-34"/>
              <a:cs typeface="Cordia New" panose="020B0304020202020204" pitchFamily="34" charset="-34"/>
            </a:endParaRPr>
          </a:p>
        </p:txBody>
      </p:sp>
      <p:sp>
        <p:nvSpPr>
          <p:cNvPr id="24" name="Rectangle 23"/>
          <p:cNvSpPr/>
          <p:nvPr/>
        </p:nvSpPr>
        <p:spPr>
          <a:xfrm>
            <a:off x="157004" y="4495800"/>
            <a:ext cx="2111475" cy="640080"/>
          </a:xfrm>
          <a:prstGeom prst="rect">
            <a:avLst/>
          </a:prstGeom>
        </p:spPr>
        <p:txBody>
          <a:bodyPr wrap="none">
            <a:spAutoFit/>
          </a:bodyPr>
          <a:lstStyle/>
          <a:p>
            <a:pPr>
              <a:spcAft>
                <a:spcPts val="1200"/>
              </a:spcAft>
            </a:pPr>
            <a:r>
              <a:rPr lang="en-US" sz="4400" dirty="0">
                <a:latin typeface="Cordia New" panose="020B0304020202020204" pitchFamily="34" charset="-34"/>
                <a:cs typeface="Cordia New" panose="020B0304020202020204" pitchFamily="34" charset="-34"/>
              </a:rPr>
              <a:t>&gt; git merge</a:t>
            </a:r>
          </a:p>
        </p:txBody>
      </p:sp>
      <p:sp>
        <p:nvSpPr>
          <p:cNvPr id="29" name="TextBox 28"/>
          <p:cNvSpPr txBox="1"/>
          <p:nvPr/>
        </p:nvSpPr>
        <p:spPr>
          <a:xfrm>
            <a:off x="381000" y="6096000"/>
            <a:ext cx="6553200" cy="640080"/>
          </a:xfrm>
          <a:prstGeom prst="rect">
            <a:avLst/>
          </a:prstGeom>
          <a:noFill/>
        </p:spPr>
        <p:txBody>
          <a:bodyPr wrap="square" rtlCol="0">
            <a:spAutoFit/>
          </a:bodyPr>
          <a:lstStyle/>
          <a:p>
            <a:pPr>
              <a:spcAft>
                <a:spcPts val="1200"/>
              </a:spcAft>
            </a:pPr>
            <a:r>
              <a:rPr lang="en-US" sz="4400" dirty="0">
                <a:latin typeface="Cordia New" panose="020B0304020202020204" pitchFamily="34" charset="-34"/>
                <a:cs typeface="Cordia New" panose="020B0304020202020204" pitchFamily="34" charset="-34"/>
              </a:rPr>
              <a:t>&lt;&lt; git pull == git fetch + git merge &gt;&gt;</a:t>
            </a:r>
          </a:p>
        </p:txBody>
      </p:sp>
      <p:sp>
        <p:nvSpPr>
          <p:cNvPr id="6" name="Rectangle 5"/>
          <p:cNvSpPr/>
          <p:nvPr/>
        </p:nvSpPr>
        <p:spPr>
          <a:xfrm>
            <a:off x="76200" y="5086099"/>
            <a:ext cx="6248401" cy="640080"/>
          </a:xfrm>
          <a:prstGeom prst="rect">
            <a:avLst/>
          </a:prstGeom>
        </p:spPr>
        <p:txBody>
          <a:bodyPr wrap="square" tIns="0" bIns="0">
            <a:spAutoFit/>
          </a:bodyPr>
          <a:lstStyle/>
          <a:p>
            <a:r>
              <a:rPr lang="en-US" sz="4400" dirty="0">
                <a:latin typeface="Cordia New" panose="020B0304020202020204" pitchFamily="34" charset="-34"/>
                <a:cs typeface="Cordia New" panose="020B0304020202020204" pitchFamily="34" charset="-34"/>
              </a:rPr>
              <a:t> # merges the commits and</a:t>
            </a:r>
          </a:p>
        </p:txBody>
      </p:sp>
      <p:sp>
        <p:nvSpPr>
          <p:cNvPr id="27" name="Rectangle 26">
            <a:extLst>
              <a:ext uri="{FF2B5EF4-FFF2-40B4-BE49-F238E27FC236}">
                <a16:creationId xmlns:a16="http://schemas.microsoft.com/office/drawing/2014/main" id="{4F65D650-4574-447B-BDF8-1EDAE1ECEF24}"/>
              </a:ext>
            </a:extLst>
          </p:cNvPr>
          <p:cNvSpPr/>
          <p:nvPr/>
        </p:nvSpPr>
        <p:spPr>
          <a:xfrm>
            <a:off x="228600" y="5608320"/>
            <a:ext cx="6248401" cy="677108"/>
          </a:xfrm>
          <a:prstGeom prst="rect">
            <a:avLst/>
          </a:prstGeom>
        </p:spPr>
        <p:txBody>
          <a:bodyPr wrap="square" tIns="0" bIns="0">
            <a:spAutoFit/>
          </a:bodyPr>
          <a:lstStyle/>
          <a:p>
            <a:r>
              <a:rPr lang="en-US" sz="4400" dirty="0">
                <a:latin typeface="Cordia New" panose="020B0304020202020204" pitchFamily="34" charset="-34"/>
                <a:cs typeface="Cordia New" panose="020B0304020202020204" pitchFamily="34" charset="-34"/>
              </a:rPr>
              <a:t># advances the HEAD pointer</a:t>
            </a:r>
          </a:p>
        </p:txBody>
      </p:sp>
      <p:grpSp>
        <p:nvGrpSpPr>
          <p:cNvPr id="23" name="Group 22">
            <a:extLst>
              <a:ext uri="{FF2B5EF4-FFF2-40B4-BE49-F238E27FC236}">
                <a16:creationId xmlns:a16="http://schemas.microsoft.com/office/drawing/2014/main" id="{4ECA89E5-F988-4AB5-922C-A873DE452116}"/>
              </a:ext>
            </a:extLst>
          </p:cNvPr>
          <p:cNvGrpSpPr/>
          <p:nvPr/>
        </p:nvGrpSpPr>
        <p:grpSpPr>
          <a:xfrm>
            <a:off x="7192746" y="4724400"/>
            <a:ext cx="1875054" cy="1905000"/>
            <a:chOff x="7225553" y="4422237"/>
            <a:chExt cx="1613647" cy="1513794"/>
          </a:xfrm>
        </p:grpSpPr>
        <p:sp>
          <p:nvSpPr>
            <p:cNvPr id="30" name="Rectangle 29">
              <a:extLst>
                <a:ext uri="{FF2B5EF4-FFF2-40B4-BE49-F238E27FC236}">
                  <a16:creationId xmlns:a16="http://schemas.microsoft.com/office/drawing/2014/main" id="{6A68AF43-774A-4BFC-BB9F-AACFF8AF1B4C}"/>
                </a:ext>
              </a:extLst>
            </p:cNvPr>
            <p:cNvSpPr/>
            <p:nvPr/>
          </p:nvSpPr>
          <p:spPr bwMode="auto">
            <a:xfrm>
              <a:off x="7225553" y="4422237"/>
              <a:ext cx="1613647" cy="1513794"/>
            </a:xfrm>
            <a:prstGeom prst="rect">
              <a:avLst/>
            </a:prstGeom>
            <a:solidFill>
              <a:schemeClr val="bg1"/>
            </a:solidFill>
            <a:ln w="12700" cap="flat" cmpd="sng" algn="ctr">
              <a:solidFill>
                <a:schemeClr val="tx1"/>
              </a:solidFill>
              <a:prstDash val="solid"/>
              <a:round/>
              <a:headEnd type="none" w="med" len="med"/>
              <a:tailEnd type="none" w="med" len="med"/>
            </a:ln>
            <a:effectLst/>
          </p:spPr>
          <p:txBody>
            <a:bodyPr vert="horz" wrap="square" lIns="36000" tIns="0" rIns="36000" bIns="274320" numCol="1" rtlCol="0" anchor="ctr" anchorCtr="1" compatLnSpc="1">
              <a:prstTxWarp prst="textNoShape">
                <a:avLst/>
              </a:prstTxWarp>
            </a:bodyPr>
            <a:lstStyle/>
            <a:p>
              <a:pPr algn="ctr" eaLnBrk="0" fontAlgn="base" hangingPunct="0">
                <a:spcBef>
                  <a:spcPct val="0"/>
                </a:spcBef>
                <a:spcAft>
                  <a:spcPct val="0"/>
                </a:spcAft>
              </a:pPr>
              <a:r>
                <a:rPr lang="en-US" sz="2000" b="1" dirty="0">
                  <a:latin typeface="Arial" charset="0"/>
                </a:rPr>
                <a:t>Legend</a:t>
              </a:r>
              <a:endParaRPr lang="en-US" sz="1600" b="1" dirty="0">
                <a:latin typeface="Arial" charset="0"/>
              </a:endParaRPr>
            </a:p>
            <a:p>
              <a:pPr algn="ctr" eaLnBrk="0" fontAlgn="base" hangingPunct="0">
                <a:spcBef>
                  <a:spcPct val="0"/>
                </a:spcBef>
                <a:spcAft>
                  <a:spcPct val="0"/>
                </a:spcAft>
              </a:pPr>
              <a:endParaRPr lang="en-US" sz="1600" b="1" dirty="0">
                <a:latin typeface="Arial" charset="0"/>
              </a:endParaRPr>
            </a:p>
            <a:p>
              <a:pPr algn="ctr" eaLnBrk="0" fontAlgn="base" hangingPunct="0">
                <a:spcBef>
                  <a:spcPct val="0"/>
                </a:spcBef>
                <a:spcAft>
                  <a:spcPct val="0"/>
                </a:spcAft>
              </a:pPr>
              <a:endParaRPr lang="en-US" sz="1600" b="1" dirty="0">
                <a:latin typeface="Arial" charset="0"/>
              </a:endParaRPr>
            </a:p>
            <a:p>
              <a:pPr algn="ctr" eaLnBrk="0" fontAlgn="base" hangingPunct="0">
                <a:spcBef>
                  <a:spcPct val="0"/>
                </a:spcBef>
                <a:spcAft>
                  <a:spcPct val="0"/>
                </a:spcAft>
              </a:pPr>
              <a:endParaRPr lang="en-US" sz="1600" b="1" dirty="0">
                <a:latin typeface="Arial" charset="0"/>
              </a:endParaRPr>
            </a:p>
            <a:p>
              <a:pPr algn="ctr" eaLnBrk="0" fontAlgn="base" hangingPunct="0">
                <a:spcBef>
                  <a:spcPct val="0"/>
                </a:spcBef>
                <a:spcAft>
                  <a:spcPct val="0"/>
                </a:spcAft>
              </a:pPr>
              <a:endParaRPr lang="en-US" sz="1600" b="1" dirty="0">
                <a:latin typeface="Arial" charset="0"/>
              </a:endParaRPr>
            </a:p>
            <a:p>
              <a:pPr algn="ctr" eaLnBrk="0" fontAlgn="base" hangingPunct="0">
                <a:spcBef>
                  <a:spcPct val="0"/>
                </a:spcBef>
                <a:spcAft>
                  <a:spcPct val="0"/>
                </a:spcAft>
              </a:pPr>
              <a:endParaRPr lang="en-US" sz="1600" b="1" dirty="0">
                <a:latin typeface="Arial" charset="0"/>
              </a:endParaRPr>
            </a:p>
          </p:txBody>
        </p:sp>
        <p:sp>
          <p:nvSpPr>
            <p:cNvPr id="32" name="Rectangle 31">
              <a:extLst>
                <a:ext uri="{FF2B5EF4-FFF2-40B4-BE49-F238E27FC236}">
                  <a16:creationId xmlns:a16="http://schemas.microsoft.com/office/drawing/2014/main" id="{CDE63AC1-02DA-4585-8853-56AFC4441FE3}"/>
                </a:ext>
              </a:extLst>
            </p:cNvPr>
            <p:cNvSpPr/>
            <p:nvPr/>
          </p:nvSpPr>
          <p:spPr bwMode="auto">
            <a:xfrm>
              <a:off x="7281076" y="4809315"/>
              <a:ext cx="1496438" cy="338736"/>
            </a:xfrm>
            <a:prstGeom prst="rect">
              <a:avLst/>
            </a:prstGeom>
            <a:solidFill>
              <a:srgbClr val="FFC000"/>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algn="ctr" eaLnBrk="0" fontAlgn="base" hangingPunct="0">
                <a:spcBef>
                  <a:spcPct val="0"/>
                </a:spcBef>
                <a:spcAft>
                  <a:spcPct val="0"/>
                </a:spcAft>
              </a:pPr>
              <a:r>
                <a:rPr lang="en-US" sz="2000" b="1" dirty="0">
                  <a:latin typeface="Arial" charset="0"/>
                </a:rPr>
                <a:t>Untracked</a:t>
              </a:r>
            </a:p>
          </p:txBody>
        </p:sp>
        <p:sp>
          <p:nvSpPr>
            <p:cNvPr id="33" name="Rectangle 32">
              <a:extLst>
                <a:ext uri="{FF2B5EF4-FFF2-40B4-BE49-F238E27FC236}">
                  <a16:creationId xmlns:a16="http://schemas.microsoft.com/office/drawing/2014/main" id="{44E8C917-4796-452C-BC6B-40D73E508D8D}"/>
                </a:ext>
              </a:extLst>
            </p:cNvPr>
            <p:cNvSpPr/>
            <p:nvPr/>
          </p:nvSpPr>
          <p:spPr bwMode="auto">
            <a:xfrm>
              <a:off x="7284706" y="5174643"/>
              <a:ext cx="1496438" cy="338736"/>
            </a:xfrm>
            <a:prstGeom prst="rect">
              <a:avLst/>
            </a:prstGeom>
            <a:solidFill>
              <a:srgbClr val="00B050"/>
            </a:solidFill>
            <a:ln w="12700" cap="flat" cmpd="sng" algn="ctr">
              <a:solidFill>
                <a:schemeClr val="tx1"/>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algn="ctr" eaLnBrk="0" fontAlgn="base" hangingPunct="0">
                <a:spcBef>
                  <a:spcPct val="0"/>
                </a:spcBef>
                <a:spcAft>
                  <a:spcPct val="0"/>
                </a:spcAft>
              </a:pPr>
              <a:r>
                <a:rPr lang="en-US" sz="2000" b="1" dirty="0">
                  <a:solidFill>
                    <a:schemeClr val="bg1"/>
                  </a:solidFill>
                  <a:latin typeface="Arial" charset="0"/>
                </a:rPr>
                <a:t>Uncommitted</a:t>
              </a:r>
            </a:p>
          </p:txBody>
        </p:sp>
        <p:sp>
          <p:nvSpPr>
            <p:cNvPr id="34" name="Rectangle 33">
              <a:extLst>
                <a:ext uri="{FF2B5EF4-FFF2-40B4-BE49-F238E27FC236}">
                  <a16:creationId xmlns:a16="http://schemas.microsoft.com/office/drawing/2014/main" id="{A43AE8CA-6BA5-4AE9-8A2E-B9C84F4B8FCD}"/>
                </a:ext>
              </a:extLst>
            </p:cNvPr>
            <p:cNvSpPr/>
            <p:nvPr/>
          </p:nvSpPr>
          <p:spPr bwMode="auto">
            <a:xfrm>
              <a:off x="7284706" y="5527494"/>
              <a:ext cx="1496438" cy="338736"/>
            </a:xfrm>
            <a:prstGeom prst="rect">
              <a:avLst/>
            </a:prstGeom>
            <a:solidFill>
              <a:srgbClr val="3E5898"/>
            </a:solidFill>
            <a:ln w="12700" cap="flat" cmpd="sng" algn="ctr">
              <a:solidFill>
                <a:schemeClr val="accent2"/>
              </a:solidFill>
              <a:prstDash val="solid"/>
              <a:round/>
              <a:headEnd type="none" w="med" len="med"/>
              <a:tailEnd type="none" w="med" len="med"/>
            </a:ln>
            <a:effectLst/>
          </p:spPr>
          <p:txBody>
            <a:bodyPr rot="0" spcFirstLastPara="0" vertOverflow="overflow" horzOverflow="overflow" vert="horz" wrap="square" lIns="36000" tIns="36000" rIns="36000" bIns="36000" numCol="1" spcCol="0" rtlCol="0" fromWordArt="0" anchor="ctr" anchorCtr="1" forceAA="0" compatLnSpc="1">
              <a:prstTxWarp prst="textNoShape">
                <a:avLst/>
              </a:prstTxWarp>
              <a:noAutofit/>
            </a:bodyPr>
            <a:lstStyle/>
            <a:p>
              <a:pPr algn="ctr" eaLnBrk="0" fontAlgn="base" hangingPunct="0">
                <a:spcBef>
                  <a:spcPct val="0"/>
                </a:spcBef>
                <a:spcAft>
                  <a:spcPct val="0"/>
                </a:spcAft>
              </a:pPr>
              <a:r>
                <a:rPr lang="en-US" sz="2000" b="1" dirty="0">
                  <a:latin typeface="Arial" charset="0"/>
                </a:rPr>
                <a:t>Committed</a:t>
              </a:r>
              <a:endParaRPr lang="en-US" sz="1400" b="1" dirty="0">
                <a:latin typeface="Arial" charset="0"/>
              </a:endParaRPr>
            </a:p>
          </p:txBody>
        </p:sp>
      </p:grpSp>
    </p:spTree>
    <p:extLst>
      <p:ext uri="{BB962C8B-B14F-4D97-AF65-F5344CB8AC3E}">
        <p14:creationId xmlns:p14="http://schemas.microsoft.com/office/powerpoint/2010/main" val="277652643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iterate type="lt">
                                    <p:tmPct val="5000"/>
                                  </p:iterate>
                                  <p:childTnLst>
                                    <p:set>
                                      <p:cBhvr>
                                        <p:cTn id="6" dur="1" fill="hold">
                                          <p:stCondLst>
                                            <p:cond delay="0"/>
                                          </p:stCondLst>
                                        </p:cTn>
                                        <p:tgtEl>
                                          <p:spTgt spid="20">
                                            <p:txEl>
                                              <p:pRg st="0" end="0"/>
                                            </p:txEl>
                                          </p:spTgt>
                                        </p:tgtEl>
                                        <p:attrNameLst>
                                          <p:attrName>style.visibility</p:attrName>
                                        </p:attrNameLst>
                                      </p:cBhvr>
                                      <p:to>
                                        <p:strVal val="visible"/>
                                      </p:to>
                                    </p:set>
                                    <p:animEffect transition="in" filter="fade">
                                      <p:cBhvr>
                                        <p:cTn id="7" dur="500"/>
                                        <p:tgtEl>
                                          <p:spTgt spid="20">
                                            <p:txEl>
                                              <p:pRg st="0" end="0"/>
                                            </p:txEl>
                                          </p:spTgt>
                                        </p:tgtEl>
                                      </p:cBhvr>
                                    </p:animEffect>
                                  </p:childTnLst>
                                </p:cTn>
                              </p:par>
                              <p:par>
                                <p:cTn id="8" presetID="1" presetClass="entr" presetSubtype="0" fill="hold" grpId="0" nodeType="withEffect">
                                  <p:stCondLst>
                                    <p:cond delay="0"/>
                                  </p:stCondLst>
                                  <p:childTnLst>
                                    <p:set>
                                      <p:cBhvr>
                                        <p:cTn id="9" dur="1" fill="hold">
                                          <p:stCondLst>
                                            <p:cond delay="0"/>
                                          </p:stCondLst>
                                        </p:cTn>
                                        <p:tgtEl>
                                          <p:spTgt spid="28"/>
                                        </p:tgtEl>
                                        <p:attrNameLst>
                                          <p:attrName>style.visibility</p:attrName>
                                        </p:attrNameLst>
                                      </p:cBhvr>
                                      <p:to>
                                        <p:strVal val="visible"/>
                                      </p:to>
                                    </p:set>
                                  </p:childTnLst>
                                </p:cTn>
                              </p:par>
                              <p:par>
                                <p:cTn id="10" presetID="42" presetClass="path" presetSubtype="0" accel="50000" decel="50000" fill="hold" grpId="1" nodeType="withEffect">
                                  <p:stCondLst>
                                    <p:cond delay="0"/>
                                  </p:stCondLst>
                                  <p:childTnLst>
                                    <p:animMotion origin="layout" path="M -0.2276 0.50209 L -0.11302 0.50347 " pathEditMode="relative" rAng="0" ptsTypes="AA">
                                      <p:cBhvr>
                                        <p:cTn id="11" dur="500" fill="hold"/>
                                        <p:tgtEl>
                                          <p:spTgt spid="28"/>
                                        </p:tgtEl>
                                        <p:attrNameLst>
                                          <p:attrName>ppt_x</p:attrName>
                                          <p:attrName>ppt_y</p:attrName>
                                        </p:attrNameLst>
                                      </p:cBhvr>
                                      <p:rCtr x="5729" y="69"/>
                                    </p:animMotion>
                                  </p:childTnLst>
                                </p:cTn>
                              </p:par>
                            </p:childTnLst>
                          </p:cTn>
                        </p:par>
                        <p:par>
                          <p:cTn id="12" fill="hold">
                            <p:stCondLst>
                              <p:cond delay="700"/>
                            </p:stCondLst>
                            <p:childTnLst>
                              <p:par>
                                <p:cTn id="13" presetID="1" presetClass="entr" presetSubtype="0" fill="hold" grpId="0" nodeType="after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par>
                          <p:cTn id="15" fill="hold">
                            <p:stCondLst>
                              <p:cond delay="700"/>
                            </p:stCondLst>
                            <p:childTnLst>
                              <p:par>
                                <p:cTn id="16" presetID="42" presetClass="path" presetSubtype="0" accel="50000" decel="50000" fill="hold" grpId="0" nodeType="afterEffect">
                                  <p:stCondLst>
                                    <p:cond delay="0"/>
                                  </p:stCondLst>
                                  <p:childTnLst>
                                    <p:animMotion origin="layout" path="M 3.33333E-6 0.00555 L -0.20452 0.00301 " pathEditMode="relative" rAng="0" ptsTypes="AA">
                                      <p:cBhvr>
                                        <p:cTn id="17" dur="1500" fill="hold"/>
                                        <p:tgtEl>
                                          <p:spTgt spid="25"/>
                                        </p:tgtEl>
                                        <p:attrNameLst>
                                          <p:attrName>ppt_x</p:attrName>
                                          <p:attrName>ppt_y</p:attrName>
                                        </p:attrNameLst>
                                      </p:cBhvr>
                                      <p:rCtr x="-10226" y="-139"/>
                                    </p:animMotion>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iterate type="lt">
                                    <p:tmAbs val="100"/>
                                  </p:iterate>
                                  <p:childTnLst>
                                    <p:set>
                                      <p:cBhvr>
                                        <p:cTn id="21" dur="1" fill="hold">
                                          <p:stCondLst>
                                            <p:cond delay="0"/>
                                          </p:stCondLst>
                                        </p:cTn>
                                        <p:tgtEl>
                                          <p:spTgt spid="24"/>
                                        </p:tgtEl>
                                        <p:attrNameLst>
                                          <p:attrName>style.visibility</p:attrName>
                                        </p:attrNameLst>
                                      </p:cBhvr>
                                      <p:to>
                                        <p:strVal val="visible"/>
                                      </p:to>
                                    </p:set>
                                  </p:childTnLst>
                                </p:cTn>
                              </p:par>
                              <p:par>
                                <p:cTn id="22" presetID="42" presetClass="path" presetSubtype="0" accel="50000" decel="50000" fill="hold" grpId="2" nodeType="withEffect">
                                  <p:stCondLst>
                                    <p:cond delay="0"/>
                                  </p:stCondLst>
                                  <p:childTnLst>
                                    <p:animMotion origin="layout" path="M -0.25469 0.68218 L -0.08802 0.67986 " pathEditMode="relative" rAng="0" ptsTypes="AA">
                                      <p:cBhvr>
                                        <p:cTn id="23" dur="750" fill="hold"/>
                                        <p:tgtEl>
                                          <p:spTgt spid="28"/>
                                        </p:tgtEl>
                                        <p:attrNameLst>
                                          <p:attrName>ppt_x</p:attrName>
                                          <p:attrName>ppt_y</p:attrName>
                                        </p:attrNameLst>
                                      </p:cBhvr>
                                      <p:rCtr x="8333" y="-116"/>
                                    </p:animMotion>
                                  </p:childTnLst>
                                </p:cTn>
                              </p:par>
                            </p:childTnLst>
                          </p:cTn>
                        </p:par>
                        <p:par>
                          <p:cTn id="24" fill="hold">
                            <p:stCondLst>
                              <p:cond delay="801"/>
                            </p:stCondLst>
                            <p:childTnLst>
                              <p:par>
                                <p:cTn id="25" presetID="10" presetClass="entr" presetSubtype="0" fill="hold" grpId="0" nodeType="after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7"/>
                                        </p:tgtEl>
                                        <p:attrNameLst>
                                          <p:attrName>style.visibility</p:attrName>
                                        </p:attrNameLst>
                                      </p:cBhvr>
                                      <p:to>
                                        <p:strVal val="visible"/>
                                      </p:to>
                                    </p:set>
                                    <p:animEffect transition="in" filter="fade">
                                      <p:cBhvr>
                                        <p:cTn id="30" dur="500"/>
                                        <p:tgtEl>
                                          <p:spTgt spid="27"/>
                                        </p:tgtEl>
                                      </p:cBhvr>
                                    </p:animEffect>
                                  </p:childTnLst>
                                </p:cTn>
                              </p:par>
                            </p:childTnLst>
                          </p:cTn>
                        </p:par>
                        <p:par>
                          <p:cTn id="31" fill="hold">
                            <p:stCondLst>
                              <p:cond delay="1301"/>
                            </p:stCondLst>
                            <p:childTnLst>
                              <p:par>
                                <p:cTn id="32" presetID="1" presetClass="entr" presetSubtype="0" fill="hold" grpId="0" nodeType="afterEffect">
                                  <p:stCondLst>
                                    <p:cond delay="0"/>
                                  </p:stCondLst>
                                  <p:childTnLst>
                                    <p:set>
                                      <p:cBhvr>
                                        <p:cTn id="33" dur="1" fill="hold">
                                          <p:stCondLst>
                                            <p:cond delay="0"/>
                                          </p:stCondLst>
                                        </p:cTn>
                                        <p:tgtEl>
                                          <p:spTgt spid="31"/>
                                        </p:tgtEl>
                                        <p:attrNameLst>
                                          <p:attrName>style.visibility</p:attrName>
                                        </p:attrNameLst>
                                      </p:cBhvr>
                                      <p:to>
                                        <p:strVal val="visible"/>
                                      </p:to>
                                    </p:set>
                                  </p:childTnLst>
                                </p:cTn>
                              </p:par>
                              <p:par>
                                <p:cTn id="34" presetID="42" presetClass="path" presetSubtype="0" accel="50000" decel="50000" fill="hold" grpId="1" nodeType="withEffect">
                                  <p:stCondLst>
                                    <p:cond delay="0"/>
                                  </p:stCondLst>
                                  <p:childTnLst>
                                    <p:animMotion origin="layout" path="M 0.00399 0.00301 L -0.24514 0.00139 " pathEditMode="relative" rAng="0" ptsTypes="AA">
                                      <p:cBhvr>
                                        <p:cTn id="35" dur="1500" fill="hold"/>
                                        <p:tgtEl>
                                          <p:spTgt spid="31"/>
                                        </p:tgtEl>
                                        <p:attrNameLst>
                                          <p:attrName>ppt_x</p:attrName>
                                          <p:attrName>ppt_y</p:attrName>
                                        </p:attrNameLst>
                                      </p:cBhvr>
                                      <p:rCtr x="-12465" y="-92"/>
                                    </p:animMotion>
                                  </p:childTnLst>
                                </p:cTn>
                              </p:par>
                            </p:childTnLst>
                          </p:cTn>
                        </p:par>
                        <p:par>
                          <p:cTn id="36" fill="hold">
                            <p:stCondLst>
                              <p:cond delay="2801"/>
                            </p:stCondLst>
                            <p:childTnLst>
                              <p:par>
                                <p:cTn id="37" presetID="1" presetClass="entr" presetSubtype="0" fill="hold" grpId="0" nodeType="afterEffect">
                                  <p:stCondLst>
                                    <p:cond delay="0"/>
                                  </p:stCondLst>
                                  <p:childTnLst>
                                    <p:set>
                                      <p:cBhvr>
                                        <p:cTn id="38" dur="1" fill="hold">
                                          <p:stCondLst>
                                            <p:cond delay="0"/>
                                          </p:stCondLst>
                                        </p:cTn>
                                        <p:tgtEl>
                                          <p:spTgt spid="26"/>
                                        </p:tgtEl>
                                        <p:attrNameLst>
                                          <p:attrName>style.visibility</p:attrName>
                                        </p:attrNameLst>
                                      </p:cBhvr>
                                      <p:to>
                                        <p:strVal val="visible"/>
                                      </p:to>
                                    </p:set>
                                  </p:childTnLst>
                                </p:cTn>
                              </p:par>
                              <p:par>
                                <p:cTn id="39" presetID="42" presetClass="path" presetSubtype="0" accel="50000" decel="50000" fill="hold" grpId="1" nodeType="withEffect">
                                  <p:stCondLst>
                                    <p:cond delay="0"/>
                                  </p:stCondLst>
                                  <p:childTnLst>
                                    <p:animMotion origin="layout" path="M 2.22222E-6 0.00139 L -0.24358 0.00023 " pathEditMode="relative" rAng="0" ptsTypes="AA">
                                      <p:cBhvr>
                                        <p:cTn id="40" dur="1500" fill="hold"/>
                                        <p:tgtEl>
                                          <p:spTgt spid="26"/>
                                        </p:tgtEl>
                                        <p:attrNameLst>
                                          <p:attrName>ppt_x</p:attrName>
                                          <p:attrName>ppt_y</p:attrName>
                                        </p:attrNameLst>
                                      </p:cBhvr>
                                      <p:rCtr x="-12188" y="-69"/>
                                    </p:animMotion>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29">
                                            <p:txEl>
                                              <p:pRg st="0" end="0"/>
                                            </p:txEl>
                                          </p:spTgt>
                                        </p:tgtEl>
                                        <p:attrNameLst>
                                          <p:attrName>style.visibility</p:attrName>
                                        </p:attrNameLst>
                                      </p:cBhvr>
                                      <p:to>
                                        <p:strVal val="visible"/>
                                      </p:to>
                                    </p:set>
                                    <p:animEffect transition="in" filter="fade">
                                      <p:cBhvr>
                                        <p:cTn id="45" dur="500"/>
                                        <p:tgtEl>
                                          <p:spTgt spid="2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5" grpId="0" animBg="1"/>
      <p:bldP spid="31" grpId="0" animBg="1"/>
      <p:bldP spid="31" grpId="1" animBg="1"/>
      <p:bldP spid="28" grpId="0"/>
      <p:bldP spid="28" grpId="1"/>
      <p:bldP spid="28" grpId="2"/>
      <p:bldP spid="20" grpId="0" build="p"/>
      <p:bldP spid="22" grpId="0"/>
      <p:bldP spid="24" grpId="0"/>
      <p:bldP spid="29" grpId="0" build="p"/>
      <p:bldP spid="6" grpId="0"/>
      <p:bldP spid="2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pPr algn="r"/>
            <a:fld id="{B1F92669-E9AC-495A-9485-4D654D029480}" type="slidenum">
              <a:rPr lang="en-GB" smtClean="0"/>
              <a:pPr algn="r"/>
              <a:t>18</a:t>
            </a:fld>
            <a:endParaRPr lang="en-GB" dirty="0"/>
          </a:p>
        </p:txBody>
      </p:sp>
      <p:sp>
        <p:nvSpPr>
          <p:cNvPr id="31" name="Text Placeholder 4"/>
          <p:cNvSpPr>
            <a:spLocks noGrp="1"/>
          </p:cNvSpPr>
          <p:nvPr>
            <p:ph type="body" sz="quarter" idx="4294967295"/>
          </p:nvPr>
        </p:nvSpPr>
        <p:spPr>
          <a:xfrm>
            <a:off x="304800" y="838200"/>
            <a:ext cx="8649176" cy="433388"/>
          </a:xfrm>
        </p:spPr>
        <p:txBody>
          <a:bodyPr>
            <a:noAutofit/>
          </a:bodyPr>
          <a:lstStyle/>
          <a:p>
            <a:r>
              <a:rPr lang="en-US" sz="3200" b="0" dirty="0"/>
              <a:t>Merging branches creates a new commit</a:t>
            </a:r>
          </a:p>
        </p:txBody>
      </p:sp>
      <p:sp>
        <p:nvSpPr>
          <p:cNvPr id="18" name="Rectangle 17"/>
          <p:cNvSpPr/>
          <p:nvPr/>
        </p:nvSpPr>
        <p:spPr bwMode="auto">
          <a:xfrm>
            <a:off x="1339413" y="5188704"/>
            <a:ext cx="5366187" cy="1079673"/>
          </a:xfrm>
          <a:prstGeom prst="rect">
            <a:avLst/>
          </a:prstGeom>
          <a:solidFill>
            <a:schemeClr val="bg1"/>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800" b="1" i="0" u="none" strike="noStrike" cap="none" normalizeH="0" baseline="0" dirty="0" err="1">
              <a:ln>
                <a:noFill/>
              </a:ln>
              <a:solidFill>
                <a:srgbClr val="FF0000"/>
              </a:solidFill>
              <a:effectLst/>
              <a:latin typeface="Arial" charset="0"/>
            </a:endParaRPr>
          </a:p>
        </p:txBody>
      </p:sp>
      <p:sp>
        <p:nvSpPr>
          <p:cNvPr id="20" name="TextBox 19"/>
          <p:cNvSpPr txBox="1"/>
          <p:nvPr/>
        </p:nvSpPr>
        <p:spPr>
          <a:xfrm>
            <a:off x="1339413" y="5257800"/>
            <a:ext cx="5961876" cy="584775"/>
          </a:xfrm>
          <a:prstGeom prst="rect">
            <a:avLst/>
          </a:prstGeom>
          <a:noFill/>
        </p:spPr>
        <p:txBody>
          <a:bodyPr wrap="square" rtlCol="0">
            <a:spAutoFit/>
          </a:bodyPr>
          <a:lstStyle/>
          <a:p>
            <a:r>
              <a:rPr lang="en-US" sz="3200" dirty="0">
                <a:latin typeface="Lucida Console" panose="020B0609040504020204" pitchFamily="49" charset="0"/>
                <a:cs typeface="Courier New" panose="02070309020205020404" pitchFamily="49" charset="0"/>
              </a:rPr>
              <a:t>&gt; git merge --no-ff</a:t>
            </a:r>
            <a:r>
              <a:rPr lang="en-US" sz="3200" b="1" dirty="0">
                <a:latin typeface="Lucida Console" panose="020B0609040504020204" pitchFamily="49" charset="0"/>
                <a:cs typeface="Courier New" panose="02070309020205020404" pitchFamily="49" charset="0"/>
              </a:rPr>
              <a:t> </a:t>
            </a:r>
          </a:p>
        </p:txBody>
      </p:sp>
      <p:sp>
        <p:nvSpPr>
          <p:cNvPr id="4" name="Flowchart: Alternate Process 3">
            <a:extLst>
              <a:ext uri="{FF2B5EF4-FFF2-40B4-BE49-F238E27FC236}">
                <a16:creationId xmlns:a16="http://schemas.microsoft.com/office/drawing/2014/main" id="{E9EE267D-33E8-4F50-8088-281443AC8976}"/>
              </a:ext>
            </a:extLst>
          </p:cNvPr>
          <p:cNvSpPr/>
          <p:nvPr/>
        </p:nvSpPr>
        <p:spPr>
          <a:xfrm>
            <a:off x="448076" y="2057400"/>
            <a:ext cx="926094" cy="520456"/>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CO</a:t>
            </a:r>
            <a:endParaRPr lang="en-US" dirty="0"/>
          </a:p>
        </p:txBody>
      </p:sp>
      <p:grpSp>
        <p:nvGrpSpPr>
          <p:cNvPr id="44" name="Group 43">
            <a:extLst>
              <a:ext uri="{FF2B5EF4-FFF2-40B4-BE49-F238E27FC236}">
                <a16:creationId xmlns:a16="http://schemas.microsoft.com/office/drawing/2014/main" id="{F8F17D4A-6D28-482D-9745-1982909F030A}"/>
              </a:ext>
            </a:extLst>
          </p:cNvPr>
          <p:cNvGrpSpPr/>
          <p:nvPr/>
        </p:nvGrpSpPr>
        <p:grpSpPr>
          <a:xfrm>
            <a:off x="1374170" y="2057400"/>
            <a:ext cx="1434385" cy="520456"/>
            <a:chOff x="1374170" y="2057400"/>
            <a:chExt cx="1434385" cy="520456"/>
          </a:xfrm>
        </p:grpSpPr>
        <p:sp>
          <p:nvSpPr>
            <p:cNvPr id="12" name="Flowchart: Alternate Process 11">
              <a:extLst>
                <a:ext uri="{FF2B5EF4-FFF2-40B4-BE49-F238E27FC236}">
                  <a16:creationId xmlns:a16="http://schemas.microsoft.com/office/drawing/2014/main" id="{B571A007-DD6A-4519-8D8D-D35C4589AC0B}"/>
                </a:ext>
              </a:extLst>
            </p:cNvPr>
            <p:cNvSpPr/>
            <p:nvPr/>
          </p:nvSpPr>
          <p:spPr>
            <a:xfrm>
              <a:off x="1882461" y="2057400"/>
              <a:ext cx="926094" cy="520456"/>
            </a:xfrm>
            <a:prstGeom prst="flowChartAlternateProcess">
              <a:avLst/>
            </a:prstGeom>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C1</a:t>
              </a:r>
              <a:endParaRPr lang="en-US" dirty="0"/>
            </a:p>
          </p:txBody>
        </p:sp>
        <p:cxnSp>
          <p:nvCxnSpPr>
            <p:cNvPr id="8" name="Straight Arrow Connector 7">
              <a:extLst>
                <a:ext uri="{FF2B5EF4-FFF2-40B4-BE49-F238E27FC236}">
                  <a16:creationId xmlns:a16="http://schemas.microsoft.com/office/drawing/2014/main" id="{8B4DBA24-0D56-44B0-8156-99D23AC29E1B}"/>
                </a:ext>
              </a:extLst>
            </p:cNvPr>
            <p:cNvCxnSpPr>
              <a:endCxn id="4" idx="3"/>
            </p:cNvCxnSpPr>
            <p:nvPr/>
          </p:nvCxnSpPr>
          <p:spPr>
            <a:xfrm flipH="1">
              <a:off x="1374170" y="2317628"/>
              <a:ext cx="508291" cy="0"/>
            </a:xfrm>
            <a:prstGeom prst="straightConnector1">
              <a:avLst/>
            </a:prstGeom>
            <a:ln w="38100">
              <a:solidFill>
                <a:srgbClr val="FFFF00"/>
              </a:solidFill>
              <a:tailEnd type="stealth" w="lg" len="lg"/>
            </a:ln>
          </p:spPr>
          <p:style>
            <a:lnRef idx="1">
              <a:schemeClr val="accent1"/>
            </a:lnRef>
            <a:fillRef idx="0">
              <a:schemeClr val="accent1"/>
            </a:fillRef>
            <a:effectRef idx="0">
              <a:schemeClr val="accent1"/>
            </a:effectRef>
            <a:fontRef idx="minor">
              <a:schemeClr val="tx1"/>
            </a:fontRef>
          </p:style>
        </p:cxnSp>
      </p:grpSp>
      <p:grpSp>
        <p:nvGrpSpPr>
          <p:cNvPr id="45" name="Group 44">
            <a:extLst>
              <a:ext uri="{FF2B5EF4-FFF2-40B4-BE49-F238E27FC236}">
                <a16:creationId xmlns:a16="http://schemas.microsoft.com/office/drawing/2014/main" id="{233CB526-8F18-4B68-BA74-DB7FFB5195B4}"/>
              </a:ext>
            </a:extLst>
          </p:cNvPr>
          <p:cNvGrpSpPr/>
          <p:nvPr/>
        </p:nvGrpSpPr>
        <p:grpSpPr>
          <a:xfrm>
            <a:off x="2808555" y="2057400"/>
            <a:ext cx="1434385" cy="520456"/>
            <a:chOff x="2808555" y="2057400"/>
            <a:chExt cx="1434385" cy="520456"/>
          </a:xfrm>
        </p:grpSpPr>
        <p:sp>
          <p:nvSpPr>
            <p:cNvPr id="13" name="Flowchart: Alternate Process 12">
              <a:extLst>
                <a:ext uri="{FF2B5EF4-FFF2-40B4-BE49-F238E27FC236}">
                  <a16:creationId xmlns:a16="http://schemas.microsoft.com/office/drawing/2014/main" id="{F31570BE-6A3E-4A07-9BE3-5FC77321A3D0}"/>
                </a:ext>
              </a:extLst>
            </p:cNvPr>
            <p:cNvSpPr/>
            <p:nvPr/>
          </p:nvSpPr>
          <p:spPr>
            <a:xfrm>
              <a:off x="3316846" y="2057400"/>
              <a:ext cx="926094" cy="520456"/>
            </a:xfrm>
            <a:prstGeom prst="flowChartAlternateProcess">
              <a:avLst/>
            </a:prstGeom>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C2</a:t>
              </a:r>
              <a:endParaRPr lang="en-US" dirty="0"/>
            </a:p>
          </p:txBody>
        </p:sp>
        <p:cxnSp>
          <p:nvCxnSpPr>
            <p:cNvPr id="23" name="Straight Arrow Connector 22">
              <a:extLst>
                <a:ext uri="{FF2B5EF4-FFF2-40B4-BE49-F238E27FC236}">
                  <a16:creationId xmlns:a16="http://schemas.microsoft.com/office/drawing/2014/main" id="{46ECBA67-D861-48B4-9499-C5BA476C1BB0}"/>
                </a:ext>
              </a:extLst>
            </p:cNvPr>
            <p:cNvCxnSpPr>
              <a:cxnSpLocks/>
              <a:stCxn id="13" idx="1"/>
              <a:endCxn id="12" idx="3"/>
            </p:cNvCxnSpPr>
            <p:nvPr/>
          </p:nvCxnSpPr>
          <p:spPr>
            <a:xfrm flipH="1">
              <a:off x="2808555" y="2317628"/>
              <a:ext cx="508291" cy="0"/>
            </a:xfrm>
            <a:prstGeom prst="straightConnector1">
              <a:avLst/>
            </a:prstGeom>
            <a:ln w="38100">
              <a:solidFill>
                <a:srgbClr val="FFFF00"/>
              </a:solidFill>
              <a:tailEnd type="stealth" w="lg" len="lg"/>
            </a:ln>
          </p:spPr>
          <p:style>
            <a:lnRef idx="1">
              <a:schemeClr val="accent1"/>
            </a:lnRef>
            <a:fillRef idx="0">
              <a:schemeClr val="accent1"/>
            </a:fillRef>
            <a:effectRef idx="0">
              <a:schemeClr val="accent1"/>
            </a:effectRef>
            <a:fontRef idx="minor">
              <a:schemeClr val="tx1"/>
            </a:fontRef>
          </p:style>
        </p:cxnSp>
      </p:grpSp>
      <p:grpSp>
        <p:nvGrpSpPr>
          <p:cNvPr id="46" name="Group 45">
            <a:extLst>
              <a:ext uri="{FF2B5EF4-FFF2-40B4-BE49-F238E27FC236}">
                <a16:creationId xmlns:a16="http://schemas.microsoft.com/office/drawing/2014/main" id="{A5EE761F-6FA2-481F-9AA8-98A27E336256}"/>
              </a:ext>
            </a:extLst>
          </p:cNvPr>
          <p:cNvGrpSpPr/>
          <p:nvPr/>
        </p:nvGrpSpPr>
        <p:grpSpPr>
          <a:xfrm>
            <a:off x="4242940" y="2057400"/>
            <a:ext cx="1434385" cy="520456"/>
            <a:chOff x="4242940" y="2057400"/>
            <a:chExt cx="1434385" cy="520456"/>
          </a:xfrm>
        </p:grpSpPr>
        <p:sp>
          <p:nvSpPr>
            <p:cNvPr id="14" name="Flowchart: Alternate Process 13">
              <a:extLst>
                <a:ext uri="{FF2B5EF4-FFF2-40B4-BE49-F238E27FC236}">
                  <a16:creationId xmlns:a16="http://schemas.microsoft.com/office/drawing/2014/main" id="{CAC2CC6A-0F83-4C6D-9928-4C21FF0F4A49}"/>
                </a:ext>
              </a:extLst>
            </p:cNvPr>
            <p:cNvSpPr/>
            <p:nvPr/>
          </p:nvSpPr>
          <p:spPr>
            <a:xfrm>
              <a:off x="4751231" y="2057400"/>
              <a:ext cx="926094" cy="520456"/>
            </a:xfrm>
            <a:prstGeom prst="flowChartAlternateProcess">
              <a:avLst/>
            </a:prstGeom>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C4</a:t>
              </a:r>
              <a:endParaRPr lang="en-US" dirty="0"/>
            </a:p>
          </p:txBody>
        </p:sp>
        <p:cxnSp>
          <p:nvCxnSpPr>
            <p:cNvPr id="26" name="Straight Arrow Connector 25">
              <a:extLst>
                <a:ext uri="{FF2B5EF4-FFF2-40B4-BE49-F238E27FC236}">
                  <a16:creationId xmlns:a16="http://schemas.microsoft.com/office/drawing/2014/main" id="{D6B5512B-A98B-44FE-B9DE-808F4FDF612A}"/>
                </a:ext>
              </a:extLst>
            </p:cNvPr>
            <p:cNvCxnSpPr>
              <a:cxnSpLocks/>
              <a:stCxn id="14" idx="1"/>
              <a:endCxn id="13" idx="3"/>
            </p:cNvCxnSpPr>
            <p:nvPr/>
          </p:nvCxnSpPr>
          <p:spPr>
            <a:xfrm flipH="1">
              <a:off x="4242940" y="2317628"/>
              <a:ext cx="508291" cy="0"/>
            </a:xfrm>
            <a:prstGeom prst="straightConnector1">
              <a:avLst/>
            </a:prstGeom>
            <a:ln w="38100">
              <a:solidFill>
                <a:srgbClr val="FFFF00"/>
              </a:solidFill>
              <a:tailEnd type="stealth" w="lg" len="lg"/>
            </a:ln>
          </p:spPr>
          <p:style>
            <a:lnRef idx="1">
              <a:schemeClr val="accent1"/>
            </a:lnRef>
            <a:fillRef idx="0">
              <a:schemeClr val="accent1"/>
            </a:fillRef>
            <a:effectRef idx="0">
              <a:schemeClr val="accent1"/>
            </a:effectRef>
            <a:fontRef idx="minor">
              <a:schemeClr val="tx1"/>
            </a:fontRef>
          </p:style>
        </p:cxnSp>
      </p:grpSp>
      <p:grpSp>
        <p:nvGrpSpPr>
          <p:cNvPr id="51" name="Group 50">
            <a:extLst>
              <a:ext uri="{FF2B5EF4-FFF2-40B4-BE49-F238E27FC236}">
                <a16:creationId xmlns:a16="http://schemas.microsoft.com/office/drawing/2014/main" id="{8352CB58-9113-4F35-86F2-8F50EA9EBFC6}"/>
              </a:ext>
            </a:extLst>
          </p:cNvPr>
          <p:cNvGrpSpPr/>
          <p:nvPr/>
        </p:nvGrpSpPr>
        <p:grpSpPr>
          <a:xfrm>
            <a:off x="5734410" y="2908544"/>
            <a:ext cx="1377300" cy="520456"/>
            <a:chOff x="5734410" y="2908544"/>
            <a:chExt cx="1377300" cy="520456"/>
          </a:xfrm>
        </p:grpSpPr>
        <p:sp>
          <p:nvSpPr>
            <p:cNvPr id="22" name="Flowchart: Alternate Process 21">
              <a:extLst>
                <a:ext uri="{FF2B5EF4-FFF2-40B4-BE49-F238E27FC236}">
                  <a16:creationId xmlns:a16="http://schemas.microsoft.com/office/drawing/2014/main" id="{1694EE3F-9C03-4379-850C-698927EA5917}"/>
                </a:ext>
              </a:extLst>
            </p:cNvPr>
            <p:cNvSpPr/>
            <p:nvPr/>
          </p:nvSpPr>
          <p:spPr>
            <a:xfrm>
              <a:off x="6185616" y="2908544"/>
              <a:ext cx="926094" cy="520456"/>
            </a:xfrm>
            <a:prstGeom prst="flowChartAlternateProcess">
              <a:avLst/>
            </a:prstGeom>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C5</a:t>
              </a:r>
              <a:endParaRPr lang="en-US" dirty="0"/>
            </a:p>
          </p:txBody>
        </p:sp>
        <p:cxnSp>
          <p:nvCxnSpPr>
            <p:cNvPr id="29" name="Straight Arrow Connector 28">
              <a:extLst>
                <a:ext uri="{FF2B5EF4-FFF2-40B4-BE49-F238E27FC236}">
                  <a16:creationId xmlns:a16="http://schemas.microsoft.com/office/drawing/2014/main" id="{B319F568-E957-42E0-BBB5-654B28F4FA13}"/>
                </a:ext>
              </a:extLst>
            </p:cNvPr>
            <p:cNvCxnSpPr>
              <a:cxnSpLocks/>
              <a:stCxn id="22" idx="1"/>
              <a:endCxn id="21" idx="3"/>
            </p:cNvCxnSpPr>
            <p:nvPr/>
          </p:nvCxnSpPr>
          <p:spPr>
            <a:xfrm flipH="1" flipV="1">
              <a:off x="5734410" y="3143616"/>
              <a:ext cx="451206" cy="25156"/>
            </a:xfrm>
            <a:prstGeom prst="straightConnector1">
              <a:avLst/>
            </a:prstGeom>
            <a:ln w="38100">
              <a:solidFill>
                <a:srgbClr val="FFFF00"/>
              </a:solidFill>
              <a:tailEnd type="stealth" w="lg" len="lg"/>
            </a:ln>
          </p:spPr>
          <p:style>
            <a:lnRef idx="1">
              <a:schemeClr val="accent1"/>
            </a:lnRef>
            <a:fillRef idx="0">
              <a:schemeClr val="accent1"/>
            </a:fillRef>
            <a:effectRef idx="0">
              <a:schemeClr val="accent1"/>
            </a:effectRef>
            <a:fontRef idx="minor">
              <a:schemeClr val="tx1"/>
            </a:fontRef>
          </p:style>
        </p:cxnSp>
      </p:grpSp>
      <p:cxnSp>
        <p:nvCxnSpPr>
          <p:cNvPr id="33" name="Straight Arrow Connector 32">
            <a:extLst>
              <a:ext uri="{FF2B5EF4-FFF2-40B4-BE49-F238E27FC236}">
                <a16:creationId xmlns:a16="http://schemas.microsoft.com/office/drawing/2014/main" id="{77ADC2A5-04F4-4C07-A129-3DCA8B83F0B4}"/>
              </a:ext>
            </a:extLst>
          </p:cNvPr>
          <p:cNvCxnSpPr>
            <a:cxnSpLocks/>
            <a:stCxn id="15" idx="1"/>
            <a:endCxn id="22" idx="3"/>
          </p:cNvCxnSpPr>
          <p:nvPr/>
        </p:nvCxnSpPr>
        <p:spPr>
          <a:xfrm flipH="1">
            <a:off x="7111710" y="2317628"/>
            <a:ext cx="508290" cy="851144"/>
          </a:xfrm>
          <a:prstGeom prst="straightConnector1">
            <a:avLst/>
          </a:prstGeom>
          <a:ln w="38100">
            <a:solidFill>
              <a:srgbClr val="FFFF00"/>
            </a:solidFill>
            <a:tailEnd type="stealth" w="lg" len="lg"/>
          </a:ln>
        </p:spPr>
        <p:style>
          <a:lnRef idx="1">
            <a:schemeClr val="accent1"/>
          </a:lnRef>
          <a:fillRef idx="0">
            <a:schemeClr val="accent1"/>
          </a:fillRef>
          <a:effectRef idx="0">
            <a:schemeClr val="accent1"/>
          </a:effectRef>
          <a:fontRef idx="minor">
            <a:schemeClr val="tx1"/>
          </a:fontRef>
        </p:style>
      </p:cxnSp>
      <p:grpSp>
        <p:nvGrpSpPr>
          <p:cNvPr id="47" name="Group 46">
            <a:extLst>
              <a:ext uri="{FF2B5EF4-FFF2-40B4-BE49-F238E27FC236}">
                <a16:creationId xmlns:a16="http://schemas.microsoft.com/office/drawing/2014/main" id="{7CE57896-53E8-4E21-96B0-7B88D6097C26}"/>
              </a:ext>
            </a:extLst>
          </p:cNvPr>
          <p:cNvGrpSpPr/>
          <p:nvPr/>
        </p:nvGrpSpPr>
        <p:grpSpPr>
          <a:xfrm>
            <a:off x="4257454" y="2413244"/>
            <a:ext cx="1476956" cy="990600"/>
            <a:chOff x="4200369" y="2438400"/>
            <a:chExt cx="1476956" cy="990600"/>
          </a:xfrm>
        </p:grpSpPr>
        <p:sp>
          <p:nvSpPr>
            <p:cNvPr id="21" name="Flowchart: Alternate Process 20">
              <a:extLst>
                <a:ext uri="{FF2B5EF4-FFF2-40B4-BE49-F238E27FC236}">
                  <a16:creationId xmlns:a16="http://schemas.microsoft.com/office/drawing/2014/main" id="{0AA5B1CB-0BB5-4DCD-9FFF-56E121904EF4}"/>
                </a:ext>
              </a:extLst>
            </p:cNvPr>
            <p:cNvSpPr/>
            <p:nvPr/>
          </p:nvSpPr>
          <p:spPr>
            <a:xfrm>
              <a:off x="4751231" y="2908544"/>
              <a:ext cx="926094" cy="520456"/>
            </a:xfrm>
            <a:prstGeom prst="flowChartAlternateProcess">
              <a:avLst/>
            </a:prstGeom>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C3</a:t>
              </a:r>
              <a:endParaRPr lang="en-US" dirty="0"/>
            </a:p>
          </p:txBody>
        </p:sp>
        <p:cxnSp>
          <p:nvCxnSpPr>
            <p:cNvPr id="38" name="Straight Arrow Connector 37">
              <a:extLst>
                <a:ext uri="{FF2B5EF4-FFF2-40B4-BE49-F238E27FC236}">
                  <a16:creationId xmlns:a16="http://schemas.microsoft.com/office/drawing/2014/main" id="{332C7120-232A-4C27-B3FD-3E0C41287C4E}"/>
                </a:ext>
              </a:extLst>
            </p:cNvPr>
            <p:cNvCxnSpPr>
              <a:cxnSpLocks/>
              <a:stCxn id="21" idx="1"/>
            </p:cNvCxnSpPr>
            <p:nvPr/>
          </p:nvCxnSpPr>
          <p:spPr>
            <a:xfrm flipH="1" flipV="1">
              <a:off x="4200369" y="2438400"/>
              <a:ext cx="550862" cy="730372"/>
            </a:xfrm>
            <a:prstGeom prst="straightConnector1">
              <a:avLst/>
            </a:prstGeom>
            <a:ln w="38100">
              <a:solidFill>
                <a:srgbClr val="FFFF00"/>
              </a:solidFill>
              <a:tailEnd type="stealth" w="lg" len="lg"/>
            </a:ln>
          </p:spPr>
          <p:style>
            <a:lnRef idx="1">
              <a:schemeClr val="accent1"/>
            </a:lnRef>
            <a:fillRef idx="0">
              <a:schemeClr val="accent1"/>
            </a:fillRef>
            <a:effectRef idx="0">
              <a:schemeClr val="accent1"/>
            </a:effectRef>
            <a:fontRef idx="minor">
              <a:schemeClr val="tx1"/>
            </a:fontRef>
          </p:style>
        </p:cxnSp>
      </p:grpSp>
      <p:grpSp>
        <p:nvGrpSpPr>
          <p:cNvPr id="53" name="Group 52">
            <a:extLst>
              <a:ext uri="{FF2B5EF4-FFF2-40B4-BE49-F238E27FC236}">
                <a16:creationId xmlns:a16="http://schemas.microsoft.com/office/drawing/2014/main" id="{AD0A70A8-59CB-4B2A-9372-5C3B512D9B58}"/>
              </a:ext>
            </a:extLst>
          </p:cNvPr>
          <p:cNvGrpSpPr/>
          <p:nvPr/>
        </p:nvGrpSpPr>
        <p:grpSpPr>
          <a:xfrm>
            <a:off x="5677325" y="2057400"/>
            <a:ext cx="2868769" cy="520456"/>
            <a:chOff x="5677325" y="2057400"/>
            <a:chExt cx="2868769" cy="520456"/>
          </a:xfrm>
        </p:grpSpPr>
        <p:sp>
          <p:nvSpPr>
            <p:cNvPr id="15" name="Flowchart: Alternate Process 14">
              <a:extLst>
                <a:ext uri="{FF2B5EF4-FFF2-40B4-BE49-F238E27FC236}">
                  <a16:creationId xmlns:a16="http://schemas.microsoft.com/office/drawing/2014/main" id="{271FC0D4-95E2-4E10-9DEA-AA974B385F6D}"/>
                </a:ext>
              </a:extLst>
            </p:cNvPr>
            <p:cNvSpPr/>
            <p:nvPr/>
          </p:nvSpPr>
          <p:spPr>
            <a:xfrm>
              <a:off x="7620000" y="2057400"/>
              <a:ext cx="926094" cy="520456"/>
            </a:xfrm>
            <a:prstGeom prst="flowChartAlternateProcess">
              <a:avLst/>
            </a:prstGeom>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C6</a:t>
              </a:r>
              <a:endParaRPr lang="en-US" dirty="0"/>
            </a:p>
          </p:txBody>
        </p:sp>
        <p:cxnSp>
          <p:nvCxnSpPr>
            <p:cNvPr id="41" name="Straight Arrow Connector 40">
              <a:extLst>
                <a:ext uri="{FF2B5EF4-FFF2-40B4-BE49-F238E27FC236}">
                  <a16:creationId xmlns:a16="http://schemas.microsoft.com/office/drawing/2014/main" id="{E3E528CE-9CEE-421E-B3B2-763A1A8E7F27}"/>
                </a:ext>
              </a:extLst>
            </p:cNvPr>
            <p:cNvCxnSpPr>
              <a:cxnSpLocks/>
              <a:stCxn id="15" idx="1"/>
              <a:endCxn id="14" idx="3"/>
            </p:cNvCxnSpPr>
            <p:nvPr/>
          </p:nvCxnSpPr>
          <p:spPr>
            <a:xfrm flipH="1">
              <a:off x="5677325" y="2317628"/>
              <a:ext cx="1942675" cy="0"/>
            </a:xfrm>
            <a:prstGeom prst="straightConnector1">
              <a:avLst/>
            </a:prstGeom>
            <a:ln w="38100">
              <a:solidFill>
                <a:srgbClr val="FFFF00"/>
              </a:solidFill>
              <a:tailEnd type="stealth" w="lg" len="lg"/>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075912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iterate type="lt">
                                    <p:tmAbs val="100"/>
                                  </p:iterate>
                                  <p:childTnLst>
                                    <p:set>
                                      <p:cBhvr>
                                        <p:cTn id="22" dur="1" fill="hold">
                                          <p:stCondLst>
                                            <p:cond delay="0"/>
                                          </p:stCondLst>
                                        </p:cTn>
                                        <p:tgtEl>
                                          <p:spTgt spid="2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0"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3"/>
          </p:nvPr>
        </p:nvSpPr>
        <p:spPr/>
        <p:txBody>
          <a:bodyPr/>
          <a:lstStyle/>
          <a:p>
            <a:pPr algn="r"/>
            <a:fld id="{B1F92669-E9AC-495A-9485-4D654D029480}" type="slidenum">
              <a:rPr lang="en-GB" smtClean="0"/>
              <a:pPr algn="r"/>
              <a:t>1</a:t>
            </a:fld>
            <a:endParaRPr lang="en-GB" dirty="0"/>
          </a:p>
        </p:txBody>
      </p:sp>
      <p:sp>
        <p:nvSpPr>
          <p:cNvPr id="3" name="Text Placeholder 2"/>
          <p:cNvSpPr>
            <a:spLocks noGrp="1"/>
          </p:cNvSpPr>
          <p:nvPr>
            <p:ph type="body" sz="quarter" idx="14"/>
          </p:nvPr>
        </p:nvSpPr>
        <p:spPr/>
        <p:txBody>
          <a:bodyPr/>
          <a:lstStyle/>
          <a:p>
            <a:endParaRPr lang="en-US" dirty="0"/>
          </a:p>
        </p:txBody>
      </p:sp>
      <p:sp>
        <p:nvSpPr>
          <p:cNvPr id="4" name="Content Placeholder 3"/>
          <p:cNvSpPr>
            <a:spLocks noGrp="1"/>
          </p:cNvSpPr>
          <p:nvPr>
            <p:ph sz="half" idx="2"/>
          </p:nvPr>
        </p:nvSpPr>
        <p:spPr>
          <a:xfrm>
            <a:off x="76200" y="838200"/>
            <a:ext cx="9091205" cy="4777324"/>
          </a:xfrm>
        </p:spPr>
        <p:txBody>
          <a:bodyPr>
            <a:noAutofit/>
          </a:bodyPr>
          <a:lstStyle/>
          <a:p>
            <a:pPr marL="342900" indent="-342900">
              <a:spcBef>
                <a:spcPts val="0"/>
              </a:spcBef>
              <a:spcAft>
                <a:spcPts val="0"/>
              </a:spcAft>
              <a:buFont typeface="Arial" panose="020B0604020202020204" pitchFamily="34" charset="0"/>
              <a:buChar char="•"/>
            </a:pPr>
            <a:r>
              <a:rPr lang="en-US" sz="3200" dirty="0"/>
              <a:t>SVN projects: </a:t>
            </a:r>
          </a:p>
          <a:p>
            <a:pPr marL="522288" lvl="1" indent="-342900">
              <a:spcBef>
                <a:spcPts val="0"/>
              </a:spcBef>
              <a:spcAft>
                <a:spcPts val="0"/>
              </a:spcAft>
              <a:buFont typeface="Arial" panose="020B0604020202020204" pitchFamily="34" charset="0"/>
              <a:buChar char="•"/>
            </a:pPr>
            <a:r>
              <a:rPr lang="en-US" sz="3200" dirty="0"/>
              <a:t>local workspace</a:t>
            </a:r>
          </a:p>
          <a:p>
            <a:pPr marL="522288" lvl="1" indent="-342900">
              <a:spcBef>
                <a:spcPts val="0"/>
              </a:spcBef>
              <a:spcAft>
                <a:spcPts val="0"/>
              </a:spcAft>
              <a:buFont typeface="Arial" panose="020B0604020202020204" pitchFamily="34" charset="0"/>
              <a:buChar char="•"/>
            </a:pPr>
            <a:r>
              <a:rPr lang="en-US" sz="3200" dirty="0"/>
              <a:t>and remote repository.</a:t>
            </a:r>
          </a:p>
          <a:p>
            <a:pPr marL="342900" indent="-342900">
              <a:buFont typeface="Arial" panose="020B0604020202020204" pitchFamily="34" charset="0"/>
              <a:buChar char="•"/>
            </a:pPr>
            <a:r>
              <a:rPr lang="en-US" sz="3200" i="1" dirty="0"/>
              <a:t>git </a:t>
            </a:r>
            <a:r>
              <a:rPr lang="en-US" sz="3200" i="1" dirty="0" err="1"/>
              <a:t>init</a:t>
            </a:r>
            <a:r>
              <a:rPr lang="en-US" sz="3200" i="1" dirty="0"/>
              <a:t> </a:t>
            </a:r>
            <a:r>
              <a:rPr lang="en-US" sz="3200" dirty="0"/>
              <a:t>creates a fully functional local repo.</a:t>
            </a:r>
          </a:p>
          <a:p>
            <a:pPr marL="342900" indent="-342900">
              <a:buFont typeface="Arial" panose="020B0604020202020204" pitchFamily="34" charset="0"/>
              <a:buChar char="•"/>
            </a:pPr>
            <a:r>
              <a:rPr lang="en-US" sz="3200" dirty="0"/>
              <a:t>Git remote &amp; local clones look exactly alike.</a:t>
            </a:r>
          </a:p>
        </p:txBody>
      </p:sp>
      <p:sp>
        <p:nvSpPr>
          <p:cNvPr id="6" name="TextBox 5"/>
          <p:cNvSpPr txBox="1"/>
          <p:nvPr/>
        </p:nvSpPr>
        <p:spPr>
          <a:xfrm>
            <a:off x="1371600" y="152400"/>
            <a:ext cx="5029200" cy="584775"/>
          </a:xfrm>
          <a:prstGeom prst="rect">
            <a:avLst/>
          </a:prstGeom>
          <a:noFill/>
        </p:spPr>
        <p:txBody>
          <a:bodyPr wrap="square" rtlCol="0">
            <a:spAutoFit/>
          </a:bodyPr>
          <a:lstStyle/>
          <a:p>
            <a:r>
              <a:rPr lang="en-US" sz="3200" b="1" dirty="0"/>
              <a:t>Getting to Know Git</a:t>
            </a:r>
          </a:p>
        </p:txBody>
      </p:sp>
    </p:spTree>
    <p:extLst>
      <p:ext uri="{BB962C8B-B14F-4D97-AF65-F5344CB8AC3E}">
        <p14:creationId xmlns:p14="http://schemas.microsoft.com/office/powerpoint/2010/main" val="71781613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4">
                                            <p:txEl>
                                              <p:pRg st="0" end="0"/>
                                            </p:txEl>
                                          </p:spTgt>
                                        </p:tgtEl>
                                        <p:attrNameLst>
                                          <p:attrName>ppt_c</p:attrName>
                                        </p:attrNameLst>
                                      </p:cBhvr>
                                      <p:to>
                                        <a:srgbClr val="B2B2B2"/>
                                      </p:to>
                                    </p:animClr>
                                  </p:sub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4">
                                            <p:txEl>
                                              <p:pRg st="1" end="1"/>
                                            </p:txEl>
                                          </p:spTgt>
                                        </p:tgtEl>
                                        <p:attrNameLst>
                                          <p:attrName>ppt_c</p:attrName>
                                        </p:attrNameLst>
                                      </p:cBhvr>
                                      <p:to>
                                        <a:srgbClr val="B2B2B2"/>
                                      </p:to>
                                    </p:animClr>
                                  </p:subTnLst>
                                </p:cTn>
                              </p:par>
                              <p:par>
                                <p:cTn id="9" presetID="1" presetClass="entr" presetSubtype="0" fill="hold" grpId="0"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4">
                                            <p:txEl>
                                              <p:pRg st="2" end="2"/>
                                            </p:txEl>
                                          </p:spTgt>
                                        </p:tgtEl>
                                        <p:attrNameLst>
                                          <p:attrName>ppt_c</p:attrName>
                                        </p:attrNameLst>
                                      </p:cBhvr>
                                      <p:to>
                                        <a:srgbClr val="B2B2B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4">
                                            <p:txEl>
                                              <p:pRg st="3" end="3"/>
                                            </p:txEl>
                                          </p:spTgt>
                                        </p:tgtEl>
                                        <p:attrNameLst>
                                          <p:attrName>ppt_c</p:attrName>
                                        </p:attrNameLst>
                                      </p:cBhvr>
                                      <p:to>
                                        <a:srgbClr val="B2B2B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4">
                                            <p:txEl>
                                              <p:pRg st="4" end="4"/>
                                            </p:txEl>
                                          </p:spTgt>
                                        </p:tgtEl>
                                        <p:attrNameLst>
                                          <p:attrName>ppt_c</p:attrName>
                                        </p:attrNameLst>
                                      </p:cBhvr>
                                      <p:to>
                                        <a:srgbClr val="B2B2B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6" name="Straight Connector 65">
            <a:extLst>
              <a:ext uri="{FF2B5EF4-FFF2-40B4-BE49-F238E27FC236}">
                <a16:creationId xmlns:a16="http://schemas.microsoft.com/office/drawing/2014/main" id="{7D02F925-1196-4476-B1FF-99E731736CAA}"/>
              </a:ext>
            </a:extLst>
          </p:cNvPr>
          <p:cNvCxnSpPr/>
          <p:nvPr/>
        </p:nvCxnSpPr>
        <p:spPr bwMode="auto">
          <a:xfrm>
            <a:off x="5848350" y="1143000"/>
            <a:ext cx="0" cy="4354913"/>
          </a:xfrm>
          <a:prstGeom prst="line">
            <a:avLst/>
          </a:prstGeom>
          <a:solidFill>
            <a:schemeClr val="accent2"/>
          </a:solidFill>
          <a:ln w="9525" cap="flat" cmpd="sng" algn="ctr">
            <a:solidFill>
              <a:schemeClr val="tx1"/>
            </a:solidFill>
            <a:prstDash val="solid"/>
            <a:round/>
            <a:headEnd type="none" w="med" len="med"/>
            <a:tailEnd type="none" w="med" len="med"/>
          </a:ln>
          <a:effectLst/>
        </p:spPr>
      </p:cxnSp>
      <p:cxnSp>
        <p:nvCxnSpPr>
          <p:cNvPr id="43" name="Straight Connector 42"/>
          <p:cNvCxnSpPr/>
          <p:nvPr/>
        </p:nvCxnSpPr>
        <p:spPr bwMode="auto">
          <a:xfrm>
            <a:off x="7383780" y="1092859"/>
            <a:ext cx="7620" cy="4342556"/>
          </a:xfrm>
          <a:prstGeom prst="line">
            <a:avLst/>
          </a:prstGeom>
          <a:solidFill>
            <a:schemeClr val="accent2"/>
          </a:solidFill>
          <a:ln w="9525" cap="flat" cmpd="sng" algn="ctr">
            <a:solidFill>
              <a:schemeClr val="tx1"/>
            </a:solidFill>
            <a:prstDash val="solid"/>
            <a:round/>
            <a:headEnd type="none" w="med" len="med"/>
            <a:tailEnd type="none" w="med" len="med"/>
          </a:ln>
          <a:effectLst/>
        </p:spPr>
      </p:cxnSp>
      <p:sp>
        <p:nvSpPr>
          <p:cNvPr id="54" name="Rectangle 53">
            <a:extLst>
              <a:ext uri="{FF2B5EF4-FFF2-40B4-BE49-F238E27FC236}">
                <a16:creationId xmlns:a16="http://schemas.microsoft.com/office/drawing/2014/main" id="{F2FB8158-1CE0-44AC-BF06-1789C565B6C8}"/>
              </a:ext>
            </a:extLst>
          </p:cNvPr>
          <p:cNvSpPr/>
          <p:nvPr/>
        </p:nvSpPr>
        <p:spPr bwMode="auto">
          <a:xfrm>
            <a:off x="7104314" y="3547559"/>
            <a:ext cx="508066" cy="491041"/>
          </a:xfrm>
          <a:prstGeom prst="rect">
            <a:avLst/>
          </a:prstGeom>
          <a:solidFill>
            <a:schemeClr val="tx1">
              <a:lumMod val="65000"/>
            </a:schemeClr>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2000" b="1" dirty="0">
                <a:latin typeface="Arial" charset="0"/>
              </a:rPr>
              <a:t>v1</a:t>
            </a:r>
            <a:endParaRPr kumimoji="0" lang="en-US" sz="2000" b="1" i="0" u="none" strike="noStrike" cap="none" normalizeH="0" baseline="0" dirty="0">
              <a:ln>
                <a:noFill/>
              </a:ln>
              <a:solidFill>
                <a:schemeClr val="tx1"/>
              </a:solidFill>
              <a:effectLst/>
              <a:latin typeface="Arial" charset="0"/>
            </a:endParaRPr>
          </a:p>
        </p:txBody>
      </p:sp>
      <p:sp>
        <p:nvSpPr>
          <p:cNvPr id="56" name="Rectangle 55">
            <a:extLst>
              <a:ext uri="{FF2B5EF4-FFF2-40B4-BE49-F238E27FC236}">
                <a16:creationId xmlns:a16="http://schemas.microsoft.com/office/drawing/2014/main" id="{9CC9D87E-407F-4978-B663-E10C2B0F03B7}"/>
              </a:ext>
            </a:extLst>
          </p:cNvPr>
          <p:cNvSpPr/>
          <p:nvPr/>
        </p:nvSpPr>
        <p:spPr bwMode="auto">
          <a:xfrm>
            <a:off x="7111934" y="2930339"/>
            <a:ext cx="508066" cy="491041"/>
          </a:xfrm>
          <a:prstGeom prst="rect">
            <a:avLst/>
          </a:prstGeom>
          <a:solidFill>
            <a:schemeClr val="tx1">
              <a:lumMod val="65000"/>
            </a:schemeClr>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2000" b="1" dirty="0">
                <a:latin typeface="Arial" charset="0"/>
              </a:rPr>
              <a:t>v2</a:t>
            </a:r>
            <a:endParaRPr kumimoji="0" lang="en-US" sz="2000" b="1" i="0" u="none" strike="noStrike" cap="none" normalizeH="0" baseline="0" dirty="0">
              <a:ln>
                <a:noFill/>
              </a:ln>
              <a:solidFill>
                <a:schemeClr val="tx1"/>
              </a:solidFill>
              <a:effectLst/>
              <a:latin typeface="Arial" charset="0"/>
            </a:endParaRPr>
          </a:p>
        </p:txBody>
      </p:sp>
      <p:sp>
        <p:nvSpPr>
          <p:cNvPr id="57" name="Rectangle 56">
            <a:extLst>
              <a:ext uri="{FF2B5EF4-FFF2-40B4-BE49-F238E27FC236}">
                <a16:creationId xmlns:a16="http://schemas.microsoft.com/office/drawing/2014/main" id="{ED448A98-B72A-4311-843C-B9086E250389}"/>
              </a:ext>
            </a:extLst>
          </p:cNvPr>
          <p:cNvSpPr/>
          <p:nvPr/>
        </p:nvSpPr>
        <p:spPr bwMode="auto">
          <a:xfrm>
            <a:off x="7111934" y="2313119"/>
            <a:ext cx="508066" cy="491041"/>
          </a:xfrm>
          <a:prstGeom prst="rect">
            <a:avLst/>
          </a:prstGeom>
          <a:solidFill>
            <a:schemeClr val="tx1">
              <a:lumMod val="65000"/>
            </a:schemeClr>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2000" b="1" dirty="0">
                <a:latin typeface="Arial" charset="0"/>
              </a:rPr>
              <a:t>v3</a:t>
            </a:r>
            <a:endParaRPr kumimoji="0" lang="en-US" sz="2000" b="1" i="0" u="none" strike="noStrike" cap="none" normalizeH="0" baseline="0" dirty="0">
              <a:ln>
                <a:noFill/>
              </a:ln>
              <a:solidFill>
                <a:schemeClr val="tx1"/>
              </a:solidFill>
              <a:effectLst/>
              <a:latin typeface="Arial" charset="0"/>
            </a:endParaRPr>
          </a:p>
        </p:txBody>
      </p:sp>
      <p:sp>
        <p:nvSpPr>
          <p:cNvPr id="84" name="Rectangle 83"/>
          <p:cNvSpPr/>
          <p:nvPr/>
        </p:nvSpPr>
        <p:spPr bwMode="auto">
          <a:xfrm>
            <a:off x="4875599" y="5717847"/>
            <a:ext cx="3963601" cy="1053747"/>
          </a:xfrm>
          <a:prstGeom prst="rect">
            <a:avLst/>
          </a:prstGeom>
          <a:solidFill>
            <a:srgbClr val="212121"/>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1" i="0" u="none" strike="noStrike" cap="none" normalizeH="0" baseline="0" dirty="0" err="1">
              <a:ln>
                <a:noFill/>
              </a:ln>
              <a:solidFill>
                <a:schemeClr val="tx1"/>
              </a:solidFill>
              <a:effectLst/>
              <a:latin typeface="Arial" charset="0"/>
            </a:endParaRPr>
          </a:p>
        </p:txBody>
      </p:sp>
      <p:sp>
        <p:nvSpPr>
          <p:cNvPr id="7195" name="Rectangle 7194"/>
          <p:cNvSpPr/>
          <p:nvPr/>
        </p:nvSpPr>
        <p:spPr bwMode="auto">
          <a:xfrm>
            <a:off x="183041" y="5699702"/>
            <a:ext cx="4200667" cy="1053747"/>
          </a:xfrm>
          <a:prstGeom prst="rect">
            <a:avLst/>
          </a:prstGeom>
          <a:solidFill>
            <a:srgbClr val="212121"/>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1" i="0" u="none" strike="noStrike" cap="none" normalizeH="0" baseline="0" dirty="0" err="1">
              <a:ln>
                <a:noFill/>
              </a:ln>
              <a:solidFill>
                <a:schemeClr val="tx1"/>
              </a:solidFill>
              <a:effectLst/>
              <a:latin typeface="Arial" charset="0"/>
            </a:endParaRPr>
          </a:p>
        </p:txBody>
      </p:sp>
      <p:cxnSp>
        <p:nvCxnSpPr>
          <p:cNvPr id="28" name="Straight Connector 27"/>
          <p:cNvCxnSpPr/>
          <p:nvPr/>
        </p:nvCxnSpPr>
        <p:spPr bwMode="auto">
          <a:xfrm>
            <a:off x="1145899" y="1092859"/>
            <a:ext cx="0" cy="4354913"/>
          </a:xfrm>
          <a:prstGeom prst="line">
            <a:avLst/>
          </a:prstGeom>
          <a:solidFill>
            <a:schemeClr val="accent2"/>
          </a:solidFill>
          <a:ln w="9525" cap="flat" cmpd="sng" algn="ctr">
            <a:solidFill>
              <a:schemeClr val="tx1"/>
            </a:solidFill>
            <a:prstDash val="solid"/>
            <a:round/>
            <a:headEnd type="none" w="med" len="med"/>
            <a:tailEnd type="none" w="med" len="med"/>
          </a:ln>
          <a:effectLst/>
        </p:spPr>
      </p:cxnSp>
      <p:cxnSp>
        <p:nvCxnSpPr>
          <p:cNvPr id="26" name="Straight Connector 25"/>
          <p:cNvCxnSpPr/>
          <p:nvPr/>
        </p:nvCxnSpPr>
        <p:spPr bwMode="auto">
          <a:xfrm flipH="1">
            <a:off x="2717768" y="1092859"/>
            <a:ext cx="61344" cy="4342556"/>
          </a:xfrm>
          <a:prstGeom prst="line">
            <a:avLst/>
          </a:prstGeom>
          <a:solidFill>
            <a:schemeClr val="accent2"/>
          </a:solidFill>
          <a:ln w="9525" cap="flat" cmpd="sng" algn="ctr">
            <a:solidFill>
              <a:schemeClr val="tx1"/>
            </a:solidFill>
            <a:prstDash val="solid"/>
            <a:round/>
            <a:headEnd type="none" w="med" len="med"/>
            <a:tailEnd type="none" w="med" len="med"/>
          </a:ln>
          <a:effectLst/>
        </p:spPr>
      </p:cxnSp>
      <p:sp>
        <p:nvSpPr>
          <p:cNvPr id="2" name="Footer Placeholder 1"/>
          <p:cNvSpPr>
            <a:spLocks noGrp="1"/>
          </p:cNvSpPr>
          <p:nvPr>
            <p:ph type="ftr" sz="quarter" idx="3"/>
          </p:nvPr>
        </p:nvSpPr>
        <p:spPr>
          <a:xfrm>
            <a:off x="8382000" y="6523049"/>
            <a:ext cx="734548" cy="230400"/>
          </a:xfrm>
        </p:spPr>
        <p:txBody>
          <a:bodyPr/>
          <a:lstStyle/>
          <a:p>
            <a:pPr algn="r"/>
            <a:fld id="{B1F92669-E9AC-495A-9485-4D654D029480}" type="slidenum">
              <a:rPr lang="en-GB" smtClean="0"/>
              <a:pPr algn="r"/>
              <a:t>19</a:t>
            </a:fld>
            <a:endParaRPr lang="en-GB" dirty="0"/>
          </a:p>
        </p:txBody>
      </p:sp>
      <p:sp>
        <p:nvSpPr>
          <p:cNvPr id="4" name="AutoShape 2" descr="Image result for rebas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4" descr="Image result for rebas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8" descr="http://www.artificialworlds.net/presentations/difficult-merges-in-git/merge-or-rebase.svg"/>
          <p:cNvSpPr>
            <a:spLocks noChangeAspect="1" noChangeArrowheads="1"/>
          </p:cNvSpPr>
          <p:nvPr/>
        </p:nvSpPr>
        <p:spPr bwMode="auto">
          <a:xfrm>
            <a:off x="460375" y="-39572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13" descr="http://www.artificialworlds.net/presentations/difficult-merges-in-git/merge-3.svg"/>
          <p:cNvSpPr>
            <a:spLocks noChangeAspect="1" noChangeArrowheads="1"/>
          </p:cNvSpPr>
          <p:nvPr/>
        </p:nvSpPr>
        <p:spPr bwMode="auto">
          <a:xfrm>
            <a:off x="612775" y="-24332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15" descr="Image result for rebase"/>
          <p:cNvSpPr>
            <a:spLocks noChangeAspect="1" noChangeArrowheads="1"/>
          </p:cNvSpPr>
          <p:nvPr/>
        </p:nvSpPr>
        <p:spPr bwMode="auto">
          <a:xfrm>
            <a:off x="765175" y="-9092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Rectangle 10"/>
          <p:cNvSpPr/>
          <p:nvPr/>
        </p:nvSpPr>
        <p:spPr bwMode="auto">
          <a:xfrm>
            <a:off x="893513" y="4376310"/>
            <a:ext cx="508066" cy="491041"/>
          </a:xfrm>
          <a:prstGeom prst="rect">
            <a:avLst/>
          </a:prstGeom>
          <a:solidFill>
            <a:schemeClr val="bg1"/>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2000" b="1" dirty="0">
                <a:latin typeface="Arial" charset="0"/>
              </a:rPr>
              <a:t>m1</a:t>
            </a:r>
            <a:endParaRPr kumimoji="0" lang="en-US" sz="2000" b="1" i="0" u="none" strike="noStrike" cap="none" normalizeH="0" baseline="0" dirty="0">
              <a:ln>
                <a:noFill/>
              </a:ln>
              <a:solidFill>
                <a:schemeClr val="tx1"/>
              </a:solidFill>
              <a:effectLst/>
              <a:latin typeface="Arial" charset="0"/>
            </a:endParaRPr>
          </a:p>
        </p:txBody>
      </p:sp>
      <p:sp>
        <p:nvSpPr>
          <p:cNvPr id="18" name="Rectangle 17"/>
          <p:cNvSpPr/>
          <p:nvPr/>
        </p:nvSpPr>
        <p:spPr bwMode="auto">
          <a:xfrm>
            <a:off x="893513" y="3669503"/>
            <a:ext cx="508066" cy="491041"/>
          </a:xfrm>
          <a:prstGeom prst="rect">
            <a:avLst/>
          </a:prstGeom>
          <a:solidFill>
            <a:schemeClr val="bg1"/>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2000" b="1" dirty="0">
                <a:latin typeface="Arial" charset="0"/>
              </a:rPr>
              <a:t>m2</a:t>
            </a:r>
            <a:endParaRPr kumimoji="0" lang="en-US" sz="2000" b="1" i="0" u="none" strike="noStrike" cap="none" normalizeH="0" baseline="0" dirty="0">
              <a:ln>
                <a:noFill/>
              </a:ln>
              <a:solidFill>
                <a:schemeClr val="tx1"/>
              </a:solidFill>
              <a:effectLst/>
              <a:latin typeface="Arial" charset="0"/>
            </a:endParaRPr>
          </a:p>
        </p:txBody>
      </p:sp>
      <p:sp>
        <p:nvSpPr>
          <p:cNvPr id="19" name="Rectangle 18"/>
          <p:cNvSpPr/>
          <p:nvPr/>
        </p:nvSpPr>
        <p:spPr bwMode="auto">
          <a:xfrm>
            <a:off x="893513" y="2962697"/>
            <a:ext cx="508066" cy="491041"/>
          </a:xfrm>
          <a:prstGeom prst="rect">
            <a:avLst/>
          </a:prstGeom>
          <a:solidFill>
            <a:schemeClr val="bg1"/>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2000" b="1" dirty="0">
                <a:latin typeface="Arial" charset="0"/>
              </a:rPr>
              <a:t>m3</a:t>
            </a:r>
            <a:endParaRPr kumimoji="0" lang="en-US" sz="2000" b="1" i="0" u="none" strike="noStrike" cap="none" normalizeH="0" baseline="0" dirty="0">
              <a:ln>
                <a:noFill/>
              </a:ln>
              <a:solidFill>
                <a:schemeClr val="tx1"/>
              </a:solidFill>
              <a:effectLst/>
              <a:latin typeface="Arial" charset="0"/>
            </a:endParaRPr>
          </a:p>
        </p:txBody>
      </p:sp>
      <p:sp>
        <p:nvSpPr>
          <p:cNvPr id="21" name="Rectangle 20"/>
          <p:cNvSpPr/>
          <p:nvPr/>
        </p:nvSpPr>
        <p:spPr bwMode="auto">
          <a:xfrm>
            <a:off x="908226" y="2300531"/>
            <a:ext cx="508066" cy="446401"/>
          </a:xfrm>
          <a:prstGeom prst="rect">
            <a:avLst/>
          </a:prstGeom>
          <a:solidFill>
            <a:schemeClr val="bg1"/>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2000" b="1" dirty="0">
                <a:latin typeface="Arial" charset="0"/>
              </a:rPr>
              <a:t>m4</a:t>
            </a:r>
            <a:endParaRPr kumimoji="0" lang="en-US" sz="2000" b="1" i="0" u="none" strike="noStrike" cap="none" normalizeH="0" baseline="0" dirty="0">
              <a:ln>
                <a:noFill/>
              </a:ln>
              <a:solidFill>
                <a:schemeClr val="tx1"/>
              </a:solidFill>
              <a:effectLst/>
              <a:latin typeface="Arial" charset="0"/>
            </a:endParaRPr>
          </a:p>
        </p:txBody>
      </p:sp>
      <p:sp>
        <p:nvSpPr>
          <p:cNvPr id="22" name="Rectangle 21"/>
          <p:cNvSpPr/>
          <p:nvPr/>
        </p:nvSpPr>
        <p:spPr bwMode="auto">
          <a:xfrm>
            <a:off x="2463734" y="3170546"/>
            <a:ext cx="508066" cy="491041"/>
          </a:xfrm>
          <a:prstGeom prst="rect">
            <a:avLst/>
          </a:prstGeom>
          <a:solidFill>
            <a:schemeClr val="tx1">
              <a:lumMod val="65000"/>
            </a:schemeClr>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2000" b="1" dirty="0">
                <a:solidFill>
                  <a:schemeClr val="bg1"/>
                </a:solidFill>
                <a:latin typeface="Arial" charset="0"/>
              </a:rPr>
              <a:t>v1</a:t>
            </a:r>
            <a:endParaRPr kumimoji="0" lang="en-US" sz="2000" b="1" i="0" u="none" strike="noStrike" cap="none" normalizeH="0" baseline="0" dirty="0">
              <a:ln>
                <a:noFill/>
              </a:ln>
              <a:solidFill>
                <a:schemeClr val="bg1"/>
              </a:solidFill>
              <a:effectLst/>
              <a:latin typeface="Arial" charset="0"/>
            </a:endParaRPr>
          </a:p>
        </p:txBody>
      </p:sp>
      <p:sp>
        <p:nvSpPr>
          <p:cNvPr id="23" name="Rectangle 22"/>
          <p:cNvSpPr/>
          <p:nvPr/>
        </p:nvSpPr>
        <p:spPr bwMode="auto">
          <a:xfrm>
            <a:off x="2463734" y="2514248"/>
            <a:ext cx="508066" cy="491041"/>
          </a:xfrm>
          <a:prstGeom prst="rect">
            <a:avLst/>
          </a:prstGeom>
          <a:solidFill>
            <a:schemeClr val="tx1">
              <a:lumMod val="65000"/>
            </a:schemeClr>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2000" b="1" dirty="0">
                <a:solidFill>
                  <a:schemeClr val="bg1"/>
                </a:solidFill>
                <a:latin typeface="Arial" charset="0"/>
              </a:rPr>
              <a:t>v2</a:t>
            </a:r>
            <a:endParaRPr kumimoji="0" lang="en-US" sz="2000" b="1" i="0" u="none" strike="noStrike" cap="none" normalizeH="0" baseline="0" dirty="0">
              <a:ln>
                <a:noFill/>
              </a:ln>
              <a:solidFill>
                <a:schemeClr val="bg1"/>
              </a:solidFill>
              <a:effectLst/>
              <a:latin typeface="Arial" charset="0"/>
            </a:endParaRPr>
          </a:p>
        </p:txBody>
      </p:sp>
      <p:sp>
        <p:nvSpPr>
          <p:cNvPr id="24" name="Rectangle 23"/>
          <p:cNvSpPr/>
          <p:nvPr/>
        </p:nvSpPr>
        <p:spPr bwMode="auto">
          <a:xfrm>
            <a:off x="2463734" y="1857949"/>
            <a:ext cx="508066" cy="491041"/>
          </a:xfrm>
          <a:prstGeom prst="rect">
            <a:avLst/>
          </a:prstGeom>
          <a:solidFill>
            <a:schemeClr val="tx1">
              <a:lumMod val="65000"/>
            </a:schemeClr>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2000" b="1" dirty="0">
                <a:solidFill>
                  <a:schemeClr val="bg1"/>
                </a:solidFill>
                <a:latin typeface="Arial" charset="0"/>
              </a:rPr>
              <a:t>v3</a:t>
            </a:r>
            <a:endParaRPr kumimoji="0" lang="en-US" sz="2000" b="1" i="0" u="none" strike="noStrike" cap="none" normalizeH="0" baseline="0" dirty="0">
              <a:ln>
                <a:noFill/>
              </a:ln>
              <a:solidFill>
                <a:schemeClr val="bg1"/>
              </a:solidFill>
              <a:effectLst/>
              <a:latin typeface="Arial" charset="0"/>
            </a:endParaRPr>
          </a:p>
        </p:txBody>
      </p:sp>
      <p:cxnSp>
        <p:nvCxnSpPr>
          <p:cNvPr id="13" name="Straight Arrow Connector 12"/>
          <p:cNvCxnSpPr>
            <a:cxnSpLocks/>
            <a:stCxn id="22" idx="1"/>
            <a:endCxn id="18" idx="3"/>
          </p:cNvCxnSpPr>
          <p:nvPr/>
        </p:nvCxnSpPr>
        <p:spPr bwMode="auto">
          <a:xfrm flipH="1">
            <a:off x="1401579" y="3416067"/>
            <a:ext cx="1062155" cy="498957"/>
          </a:xfrm>
          <a:prstGeom prst="straightConnector1">
            <a:avLst/>
          </a:prstGeom>
          <a:solidFill>
            <a:schemeClr val="accent2"/>
          </a:solidFill>
          <a:ln w="9525" cap="flat" cmpd="sng" algn="ctr">
            <a:solidFill>
              <a:schemeClr val="tx1"/>
            </a:solidFill>
            <a:prstDash val="solid"/>
            <a:round/>
            <a:headEnd type="none" w="med" len="med"/>
            <a:tailEnd type="arrow"/>
          </a:ln>
          <a:effectLst/>
        </p:spPr>
      </p:cxnSp>
      <p:sp>
        <p:nvSpPr>
          <p:cNvPr id="35" name="Rectangle 34"/>
          <p:cNvSpPr/>
          <p:nvPr/>
        </p:nvSpPr>
        <p:spPr bwMode="auto">
          <a:xfrm>
            <a:off x="1510521" y="1092859"/>
            <a:ext cx="508066" cy="491041"/>
          </a:xfrm>
          <a:prstGeom prst="rect">
            <a:avLst/>
          </a:prstGeom>
          <a:solidFill>
            <a:srgbClr val="00B0F0"/>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2000" b="1" dirty="0">
                <a:latin typeface="Arial" charset="0"/>
              </a:rPr>
              <a:t>m5</a:t>
            </a:r>
            <a:endParaRPr kumimoji="0" lang="en-US" sz="2000" b="1" i="0" u="none" strike="noStrike" cap="none" normalizeH="0" baseline="0" dirty="0">
              <a:ln>
                <a:noFill/>
              </a:ln>
              <a:solidFill>
                <a:schemeClr val="tx1"/>
              </a:solidFill>
              <a:effectLst/>
              <a:latin typeface="Arial" charset="0"/>
            </a:endParaRPr>
          </a:p>
        </p:txBody>
      </p:sp>
      <p:cxnSp>
        <p:nvCxnSpPr>
          <p:cNvPr id="7169" name="Straight Arrow Connector 7168"/>
          <p:cNvCxnSpPr>
            <a:cxnSpLocks/>
            <a:endCxn id="24" idx="0"/>
          </p:cNvCxnSpPr>
          <p:nvPr/>
        </p:nvCxnSpPr>
        <p:spPr bwMode="auto">
          <a:xfrm>
            <a:off x="2031967" y="1583900"/>
            <a:ext cx="685800" cy="274049"/>
          </a:xfrm>
          <a:prstGeom prst="straightConnector1">
            <a:avLst/>
          </a:prstGeom>
          <a:solidFill>
            <a:schemeClr val="accent2"/>
          </a:solidFill>
          <a:ln w="9525" cap="flat" cmpd="sng" algn="ctr">
            <a:solidFill>
              <a:schemeClr val="tx1"/>
            </a:solidFill>
            <a:prstDash val="solid"/>
            <a:round/>
            <a:headEnd type="none" w="med" len="med"/>
            <a:tailEnd type="arrow"/>
          </a:ln>
          <a:effectLst/>
        </p:spPr>
      </p:cxnSp>
      <p:cxnSp>
        <p:nvCxnSpPr>
          <p:cNvPr id="7171" name="Straight Arrow Connector 7170"/>
          <p:cNvCxnSpPr>
            <a:cxnSpLocks/>
            <a:stCxn id="35" idx="2"/>
            <a:endCxn id="21" idx="0"/>
          </p:cNvCxnSpPr>
          <p:nvPr/>
        </p:nvCxnSpPr>
        <p:spPr bwMode="auto">
          <a:xfrm flipH="1">
            <a:off x="1162259" y="1583900"/>
            <a:ext cx="602295" cy="716631"/>
          </a:xfrm>
          <a:prstGeom prst="straightConnector1">
            <a:avLst/>
          </a:prstGeom>
          <a:solidFill>
            <a:schemeClr val="accent2"/>
          </a:solidFill>
          <a:ln w="9525" cap="flat" cmpd="sng" algn="ctr">
            <a:solidFill>
              <a:schemeClr val="tx1"/>
            </a:solidFill>
            <a:prstDash val="solid"/>
            <a:round/>
            <a:headEnd type="none" w="med" len="med"/>
            <a:tailEnd type="arrow"/>
          </a:ln>
          <a:effectLst/>
        </p:spPr>
      </p:cxnSp>
      <p:sp>
        <p:nvSpPr>
          <p:cNvPr id="7172" name="TextBox 7171"/>
          <p:cNvSpPr txBox="1"/>
          <p:nvPr/>
        </p:nvSpPr>
        <p:spPr>
          <a:xfrm>
            <a:off x="1080548" y="177360"/>
            <a:ext cx="1757647" cy="646331"/>
          </a:xfrm>
          <a:prstGeom prst="rect">
            <a:avLst/>
          </a:prstGeom>
          <a:noFill/>
        </p:spPr>
        <p:txBody>
          <a:bodyPr wrap="square" rtlCol="0">
            <a:spAutoFit/>
          </a:bodyPr>
          <a:lstStyle/>
          <a:p>
            <a:r>
              <a:rPr lang="en-US" sz="3600" dirty="0"/>
              <a:t>Merge</a:t>
            </a:r>
          </a:p>
        </p:txBody>
      </p:sp>
      <p:cxnSp>
        <p:nvCxnSpPr>
          <p:cNvPr id="42" name="Straight Connector 41"/>
          <p:cNvCxnSpPr>
            <a:stCxn id="47" idx="0"/>
          </p:cNvCxnSpPr>
          <p:nvPr/>
        </p:nvCxnSpPr>
        <p:spPr bwMode="auto">
          <a:xfrm>
            <a:off x="5855604" y="2327639"/>
            <a:ext cx="0" cy="3107776"/>
          </a:xfrm>
          <a:prstGeom prst="line">
            <a:avLst/>
          </a:prstGeom>
          <a:solidFill>
            <a:schemeClr val="accent2"/>
          </a:solidFill>
          <a:ln w="9525" cap="flat" cmpd="sng" algn="ctr">
            <a:solidFill>
              <a:schemeClr val="tx1"/>
            </a:solidFill>
            <a:prstDash val="solid"/>
            <a:round/>
            <a:headEnd type="none" w="med" len="med"/>
            <a:tailEnd type="none" w="med" len="med"/>
          </a:ln>
          <a:effectLst/>
        </p:spPr>
      </p:cxnSp>
      <p:sp>
        <p:nvSpPr>
          <p:cNvPr id="44" name="Rectangle 43"/>
          <p:cNvSpPr/>
          <p:nvPr/>
        </p:nvSpPr>
        <p:spPr bwMode="auto">
          <a:xfrm>
            <a:off x="5586858" y="4376310"/>
            <a:ext cx="508066" cy="491041"/>
          </a:xfrm>
          <a:prstGeom prst="rect">
            <a:avLst/>
          </a:prstGeom>
          <a:solidFill>
            <a:schemeClr val="bg1"/>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2000" b="1" dirty="0">
                <a:latin typeface="Arial" charset="0"/>
              </a:rPr>
              <a:t>m1</a:t>
            </a:r>
            <a:endParaRPr kumimoji="0" lang="en-US" sz="2000" b="1" i="0" u="none" strike="noStrike" cap="none" normalizeH="0" baseline="0" dirty="0">
              <a:ln>
                <a:noFill/>
              </a:ln>
              <a:solidFill>
                <a:schemeClr val="tx1"/>
              </a:solidFill>
              <a:effectLst/>
              <a:latin typeface="Arial" charset="0"/>
            </a:endParaRPr>
          </a:p>
        </p:txBody>
      </p:sp>
      <p:sp>
        <p:nvSpPr>
          <p:cNvPr id="45" name="Rectangle 44"/>
          <p:cNvSpPr/>
          <p:nvPr/>
        </p:nvSpPr>
        <p:spPr bwMode="auto">
          <a:xfrm>
            <a:off x="5586858" y="3693419"/>
            <a:ext cx="508066" cy="491041"/>
          </a:xfrm>
          <a:prstGeom prst="rect">
            <a:avLst/>
          </a:prstGeom>
          <a:solidFill>
            <a:schemeClr val="bg1"/>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2000" b="1" dirty="0">
                <a:latin typeface="Arial" charset="0"/>
              </a:rPr>
              <a:t>m2</a:t>
            </a:r>
            <a:endParaRPr kumimoji="0" lang="en-US" sz="2000" b="1" i="0" u="none" strike="noStrike" cap="none" normalizeH="0" baseline="0" dirty="0">
              <a:ln>
                <a:noFill/>
              </a:ln>
              <a:solidFill>
                <a:schemeClr val="tx1"/>
              </a:solidFill>
              <a:effectLst/>
              <a:latin typeface="Arial" charset="0"/>
            </a:endParaRPr>
          </a:p>
        </p:txBody>
      </p:sp>
      <p:sp>
        <p:nvSpPr>
          <p:cNvPr id="46" name="Rectangle 45"/>
          <p:cNvSpPr/>
          <p:nvPr/>
        </p:nvSpPr>
        <p:spPr bwMode="auto">
          <a:xfrm>
            <a:off x="5586858" y="3010529"/>
            <a:ext cx="508066" cy="491041"/>
          </a:xfrm>
          <a:prstGeom prst="rect">
            <a:avLst/>
          </a:prstGeom>
          <a:solidFill>
            <a:schemeClr val="bg1"/>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2000" b="1" dirty="0">
                <a:latin typeface="Arial" charset="0"/>
              </a:rPr>
              <a:t>m3</a:t>
            </a:r>
            <a:endParaRPr kumimoji="0" lang="en-US" sz="2000" b="1" i="0" u="none" strike="noStrike" cap="none" normalizeH="0" baseline="0" dirty="0">
              <a:ln>
                <a:noFill/>
              </a:ln>
              <a:solidFill>
                <a:schemeClr val="tx1"/>
              </a:solidFill>
              <a:effectLst/>
              <a:latin typeface="Arial" charset="0"/>
            </a:endParaRPr>
          </a:p>
        </p:txBody>
      </p:sp>
      <p:sp>
        <p:nvSpPr>
          <p:cNvPr id="47" name="Rectangle 46"/>
          <p:cNvSpPr/>
          <p:nvPr/>
        </p:nvSpPr>
        <p:spPr bwMode="auto">
          <a:xfrm>
            <a:off x="5601571" y="2327639"/>
            <a:ext cx="508066" cy="491041"/>
          </a:xfrm>
          <a:prstGeom prst="rect">
            <a:avLst/>
          </a:prstGeom>
          <a:solidFill>
            <a:schemeClr val="bg1"/>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2000" b="1" dirty="0">
                <a:latin typeface="Arial" charset="0"/>
              </a:rPr>
              <a:t>m4</a:t>
            </a:r>
            <a:endParaRPr kumimoji="0" lang="en-US" sz="2000" b="1" i="0" u="none" strike="noStrike" cap="none" normalizeH="0" baseline="0" dirty="0">
              <a:ln>
                <a:noFill/>
              </a:ln>
              <a:solidFill>
                <a:schemeClr val="tx1"/>
              </a:solidFill>
              <a:effectLst/>
              <a:latin typeface="Arial" charset="0"/>
            </a:endParaRPr>
          </a:p>
        </p:txBody>
      </p:sp>
      <p:sp>
        <p:nvSpPr>
          <p:cNvPr id="48" name="Rectangle 47"/>
          <p:cNvSpPr/>
          <p:nvPr/>
        </p:nvSpPr>
        <p:spPr bwMode="auto">
          <a:xfrm>
            <a:off x="7104314" y="3547559"/>
            <a:ext cx="508066" cy="491041"/>
          </a:xfrm>
          <a:prstGeom prst="rect">
            <a:avLst/>
          </a:prstGeom>
          <a:solidFill>
            <a:srgbClr val="FFC000"/>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2000" b="1" dirty="0">
                <a:solidFill>
                  <a:schemeClr val="bg1"/>
                </a:solidFill>
                <a:latin typeface="Arial" charset="0"/>
              </a:rPr>
              <a:t>v1</a:t>
            </a:r>
            <a:endParaRPr kumimoji="0" lang="en-US" sz="2000" b="1" i="0" u="none" strike="noStrike" cap="none" normalizeH="0" baseline="0" dirty="0">
              <a:ln>
                <a:noFill/>
              </a:ln>
              <a:solidFill>
                <a:schemeClr val="bg1"/>
              </a:solidFill>
              <a:effectLst/>
              <a:latin typeface="Arial" charset="0"/>
            </a:endParaRPr>
          </a:p>
        </p:txBody>
      </p:sp>
      <p:cxnSp>
        <p:nvCxnSpPr>
          <p:cNvPr id="51" name="Straight Arrow Connector 50"/>
          <p:cNvCxnSpPr>
            <a:cxnSpLocks/>
            <a:stCxn id="48" idx="1"/>
            <a:endCxn id="45" idx="3"/>
          </p:cNvCxnSpPr>
          <p:nvPr/>
        </p:nvCxnSpPr>
        <p:spPr bwMode="auto">
          <a:xfrm flipH="1">
            <a:off x="6094924" y="3793080"/>
            <a:ext cx="1009390" cy="145860"/>
          </a:xfrm>
          <a:prstGeom prst="straightConnector1">
            <a:avLst/>
          </a:prstGeom>
          <a:solidFill>
            <a:schemeClr val="accent2"/>
          </a:solidFill>
          <a:ln w="9525" cap="flat" cmpd="sng" algn="ctr">
            <a:solidFill>
              <a:schemeClr val="tx1"/>
            </a:solidFill>
            <a:prstDash val="solid"/>
            <a:round/>
            <a:headEnd type="none" w="med" len="med"/>
            <a:tailEnd type="arrow"/>
          </a:ln>
          <a:effectLst/>
        </p:spPr>
      </p:cxnSp>
      <p:sp>
        <p:nvSpPr>
          <p:cNvPr id="55" name="TextBox 54"/>
          <p:cNvSpPr txBox="1"/>
          <p:nvPr/>
        </p:nvSpPr>
        <p:spPr>
          <a:xfrm>
            <a:off x="5153188" y="177360"/>
            <a:ext cx="1933412" cy="615959"/>
          </a:xfrm>
          <a:prstGeom prst="rect">
            <a:avLst/>
          </a:prstGeom>
          <a:noFill/>
        </p:spPr>
        <p:txBody>
          <a:bodyPr wrap="square" rtlCol="0">
            <a:spAutoFit/>
          </a:bodyPr>
          <a:lstStyle/>
          <a:p>
            <a:r>
              <a:rPr lang="en-US" sz="3600" dirty="0"/>
              <a:t>Rebase</a:t>
            </a:r>
          </a:p>
        </p:txBody>
      </p:sp>
      <p:sp>
        <p:nvSpPr>
          <p:cNvPr id="7182" name="Rectangle 7181"/>
          <p:cNvSpPr/>
          <p:nvPr/>
        </p:nvSpPr>
        <p:spPr>
          <a:xfrm>
            <a:off x="263437" y="5717847"/>
            <a:ext cx="4079963" cy="954107"/>
          </a:xfrm>
          <a:prstGeom prst="rect">
            <a:avLst/>
          </a:prstGeom>
          <a:noFill/>
        </p:spPr>
        <p:txBody>
          <a:bodyPr wrap="none">
            <a:spAutoFit/>
          </a:bodyPr>
          <a:lstStyle/>
          <a:p>
            <a:r>
              <a:rPr lang="en-US" sz="2800" dirty="0">
                <a:latin typeface="Lucida Console" panose="020B0609040504020204" pitchFamily="49" charset="0"/>
                <a:cs typeface="Courier New" panose="02070309020205020404" pitchFamily="49" charset="0"/>
              </a:rPr>
              <a:t>git checkout other</a:t>
            </a:r>
          </a:p>
          <a:p>
            <a:r>
              <a:rPr lang="en-US" sz="2800" dirty="0">
                <a:latin typeface="Lucida Console" panose="020B0609040504020204" pitchFamily="49" charset="0"/>
                <a:cs typeface="Courier New" panose="02070309020205020404" pitchFamily="49" charset="0"/>
              </a:rPr>
              <a:t>git merge master</a:t>
            </a:r>
            <a:endParaRPr lang="en-US" sz="2800" b="1" dirty="0">
              <a:latin typeface="Lucida Console" panose="020B0609040504020204" pitchFamily="49" charset="0"/>
              <a:cs typeface="Courier New" panose="02070309020205020404" pitchFamily="49" charset="0"/>
            </a:endParaRPr>
          </a:p>
        </p:txBody>
      </p:sp>
      <p:sp>
        <p:nvSpPr>
          <p:cNvPr id="71" name="Rectangle 70"/>
          <p:cNvSpPr/>
          <p:nvPr/>
        </p:nvSpPr>
        <p:spPr bwMode="auto">
          <a:xfrm>
            <a:off x="7111934" y="2930339"/>
            <a:ext cx="508066" cy="491041"/>
          </a:xfrm>
          <a:prstGeom prst="rect">
            <a:avLst/>
          </a:prstGeom>
          <a:solidFill>
            <a:srgbClr val="FFC000"/>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2000" b="1" dirty="0">
                <a:solidFill>
                  <a:schemeClr val="bg1"/>
                </a:solidFill>
                <a:latin typeface="Arial" charset="0"/>
              </a:rPr>
              <a:t>v2</a:t>
            </a:r>
            <a:endParaRPr kumimoji="0" lang="en-US" sz="2000" b="1" i="0" u="none" strike="noStrike" cap="none" normalizeH="0" baseline="0" dirty="0">
              <a:ln>
                <a:noFill/>
              </a:ln>
              <a:solidFill>
                <a:schemeClr val="bg1"/>
              </a:solidFill>
              <a:effectLst/>
              <a:latin typeface="Arial" charset="0"/>
            </a:endParaRPr>
          </a:p>
        </p:txBody>
      </p:sp>
      <p:sp>
        <p:nvSpPr>
          <p:cNvPr id="72" name="Rectangle 71"/>
          <p:cNvSpPr/>
          <p:nvPr/>
        </p:nvSpPr>
        <p:spPr bwMode="auto">
          <a:xfrm>
            <a:off x="7111934" y="2313119"/>
            <a:ext cx="508066" cy="491041"/>
          </a:xfrm>
          <a:prstGeom prst="rect">
            <a:avLst/>
          </a:prstGeom>
          <a:solidFill>
            <a:srgbClr val="FFC000"/>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2000" b="1" dirty="0">
                <a:solidFill>
                  <a:schemeClr val="bg1"/>
                </a:solidFill>
                <a:latin typeface="Arial" charset="0"/>
              </a:rPr>
              <a:t>v3</a:t>
            </a:r>
            <a:endParaRPr kumimoji="0" lang="en-US" sz="2000" b="1" i="0" u="none" strike="noStrike" cap="none" normalizeH="0" baseline="0" dirty="0">
              <a:ln>
                <a:noFill/>
              </a:ln>
              <a:solidFill>
                <a:schemeClr val="bg1"/>
              </a:solidFill>
              <a:effectLst/>
              <a:latin typeface="Arial" charset="0"/>
            </a:endParaRPr>
          </a:p>
        </p:txBody>
      </p:sp>
      <p:sp>
        <p:nvSpPr>
          <p:cNvPr id="7173" name="TextBox 7172"/>
          <p:cNvSpPr txBox="1"/>
          <p:nvPr/>
        </p:nvSpPr>
        <p:spPr>
          <a:xfrm>
            <a:off x="7391400" y="537320"/>
            <a:ext cx="609600" cy="1738938"/>
          </a:xfrm>
          <a:prstGeom prst="rect">
            <a:avLst/>
          </a:prstGeom>
          <a:noFill/>
        </p:spPr>
        <p:txBody>
          <a:bodyPr wrap="square" rtlCol="0">
            <a:spAutoFit/>
          </a:bodyPr>
          <a:lstStyle/>
          <a:p>
            <a:r>
              <a:rPr lang="en-US" sz="2800" dirty="0">
                <a:solidFill>
                  <a:schemeClr val="bg1"/>
                </a:solidFill>
              </a:rPr>
              <a:t>’</a:t>
            </a:r>
            <a:endParaRPr lang="en-US" sz="900" dirty="0">
              <a:solidFill>
                <a:schemeClr val="bg1"/>
              </a:solidFill>
            </a:endParaRPr>
          </a:p>
          <a:p>
            <a:endParaRPr lang="en-US" sz="1200" dirty="0">
              <a:solidFill>
                <a:schemeClr val="bg1"/>
              </a:solidFill>
            </a:endParaRPr>
          </a:p>
          <a:p>
            <a:r>
              <a:rPr lang="en-US" sz="2800" dirty="0">
                <a:solidFill>
                  <a:schemeClr val="bg1"/>
                </a:solidFill>
              </a:rPr>
              <a:t>’</a:t>
            </a:r>
            <a:endParaRPr lang="en-US" sz="1100" dirty="0">
              <a:solidFill>
                <a:schemeClr val="bg1"/>
              </a:solidFill>
            </a:endParaRPr>
          </a:p>
          <a:p>
            <a:endParaRPr lang="en-US" sz="1100" dirty="0">
              <a:solidFill>
                <a:schemeClr val="bg1"/>
              </a:solidFill>
            </a:endParaRPr>
          </a:p>
          <a:p>
            <a:r>
              <a:rPr lang="en-US" sz="2800" dirty="0">
                <a:solidFill>
                  <a:schemeClr val="bg1"/>
                </a:solidFill>
              </a:rPr>
              <a:t>’</a:t>
            </a:r>
          </a:p>
        </p:txBody>
      </p:sp>
      <p:sp>
        <p:nvSpPr>
          <p:cNvPr id="59" name="TextBox 58"/>
          <p:cNvSpPr txBox="1"/>
          <p:nvPr/>
        </p:nvSpPr>
        <p:spPr>
          <a:xfrm>
            <a:off x="433017" y="5041543"/>
            <a:ext cx="1505257" cy="538568"/>
          </a:xfrm>
          <a:prstGeom prst="rect">
            <a:avLst/>
          </a:prstGeom>
          <a:solidFill>
            <a:schemeClr val="bg1"/>
          </a:solidFill>
          <a:ln>
            <a:solidFill>
              <a:schemeClr val="tx1"/>
            </a:solidFill>
          </a:ln>
        </p:spPr>
        <p:txBody>
          <a:bodyPr wrap="square" rtlCol="0">
            <a:spAutoFit/>
          </a:bodyPr>
          <a:lstStyle/>
          <a:p>
            <a:pPr algn="ctr"/>
            <a:r>
              <a:rPr lang="en-US" sz="2800" dirty="0"/>
              <a:t>master</a:t>
            </a:r>
          </a:p>
        </p:txBody>
      </p:sp>
      <p:sp>
        <p:nvSpPr>
          <p:cNvPr id="60" name="TextBox 59"/>
          <p:cNvSpPr txBox="1"/>
          <p:nvPr/>
        </p:nvSpPr>
        <p:spPr>
          <a:xfrm>
            <a:off x="2043833" y="5043082"/>
            <a:ext cx="1244014" cy="538568"/>
          </a:xfrm>
          <a:prstGeom prst="rect">
            <a:avLst/>
          </a:prstGeom>
          <a:solidFill>
            <a:srgbClr val="FFC000"/>
          </a:solidFill>
          <a:ln>
            <a:solidFill>
              <a:schemeClr val="tx1"/>
            </a:solidFill>
          </a:ln>
        </p:spPr>
        <p:txBody>
          <a:bodyPr wrap="square" rtlCol="0">
            <a:spAutoFit/>
          </a:bodyPr>
          <a:lstStyle/>
          <a:p>
            <a:pPr algn="ctr"/>
            <a:r>
              <a:rPr lang="en-US" sz="2800" dirty="0">
                <a:solidFill>
                  <a:schemeClr val="bg1"/>
                </a:solidFill>
              </a:rPr>
              <a:t>other</a:t>
            </a:r>
          </a:p>
        </p:txBody>
      </p:sp>
      <p:sp>
        <p:nvSpPr>
          <p:cNvPr id="81" name="Rectangle 80"/>
          <p:cNvSpPr/>
          <p:nvPr/>
        </p:nvSpPr>
        <p:spPr>
          <a:xfrm>
            <a:off x="4902377" y="5699702"/>
            <a:ext cx="3910045" cy="954107"/>
          </a:xfrm>
          <a:prstGeom prst="rect">
            <a:avLst/>
          </a:prstGeom>
          <a:noFill/>
        </p:spPr>
        <p:txBody>
          <a:bodyPr wrap="none">
            <a:spAutoFit/>
          </a:bodyPr>
          <a:lstStyle/>
          <a:p>
            <a:r>
              <a:rPr lang="en-US" sz="2800" dirty="0">
                <a:latin typeface="Lucida Console" panose="020B0609040504020204" pitchFamily="49" charset="0"/>
                <a:cs typeface="Courier New" panose="02070309020205020404" pitchFamily="49" charset="0"/>
              </a:rPr>
              <a:t>git</a:t>
            </a:r>
            <a:r>
              <a:rPr lang="en-US" sz="1600" dirty="0">
                <a:latin typeface="Lucida Console" panose="020B0609040504020204" pitchFamily="49" charset="0"/>
                <a:cs typeface="Courier New" panose="02070309020205020404" pitchFamily="49" charset="0"/>
              </a:rPr>
              <a:t> </a:t>
            </a:r>
            <a:r>
              <a:rPr lang="en-US" sz="2800" dirty="0">
                <a:latin typeface="Lucida Console" panose="020B0609040504020204" pitchFamily="49" charset="0"/>
                <a:cs typeface="Courier New" panose="02070309020205020404" pitchFamily="49" charset="0"/>
              </a:rPr>
              <a:t>checkout</a:t>
            </a:r>
            <a:r>
              <a:rPr lang="en-US" sz="1600" dirty="0">
                <a:latin typeface="Lucida Console" panose="020B0609040504020204" pitchFamily="49" charset="0"/>
                <a:cs typeface="Courier New" panose="02070309020205020404" pitchFamily="49" charset="0"/>
              </a:rPr>
              <a:t> </a:t>
            </a:r>
            <a:r>
              <a:rPr lang="en-US" sz="2800" dirty="0">
                <a:latin typeface="Lucida Console" panose="020B0609040504020204" pitchFamily="49" charset="0"/>
                <a:cs typeface="Courier New" panose="02070309020205020404" pitchFamily="49" charset="0"/>
              </a:rPr>
              <a:t>other</a:t>
            </a:r>
          </a:p>
          <a:p>
            <a:r>
              <a:rPr lang="en-US" sz="2800" dirty="0">
                <a:latin typeface="Lucida Console" panose="020B0609040504020204" pitchFamily="49" charset="0"/>
                <a:cs typeface="Courier New" panose="02070309020205020404" pitchFamily="49" charset="0"/>
              </a:rPr>
              <a:t>git</a:t>
            </a:r>
            <a:r>
              <a:rPr lang="en-US" sz="1600" dirty="0">
                <a:latin typeface="Lucida Console" panose="020B0609040504020204" pitchFamily="49" charset="0"/>
                <a:cs typeface="Courier New" panose="02070309020205020404" pitchFamily="49" charset="0"/>
              </a:rPr>
              <a:t> </a:t>
            </a:r>
            <a:r>
              <a:rPr lang="en-US" sz="2800" dirty="0">
                <a:latin typeface="Lucida Console" panose="020B0609040504020204" pitchFamily="49" charset="0"/>
                <a:cs typeface="Courier New" panose="02070309020205020404" pitchFamily="49" charset="0"/>
              </a:rPr>
              <a:t>rebase</a:t>
            </a:r>
            <a:r>
              <a:rPr lang="en-US" sz="1600" dirty="0">
                <a:latin typeface="Lucida Console" panose="020B0609040504020204" pitchFamily="49" charset="0"/>
                <a:cs typeface="Courier New" panose="02070309020205020404" pitchFamily="49" charset="0"/>
              </a:rPr>
              <a:t> </a:t>
            </a:r>
            <a:r>
              <a:rPr lang="en-US" sz="2800" dirty="0">
                <a:latin typeface="Lucida Console" panose="020B0609040504020204" pitchFamily="49" charset="0"/>
                <a:cs typeface="Courier New" panose="02070309020205020404" pitchFamily="49" charset="0"/>
              </a:rPr>
              <a:t>master</a:t>
            </a:r>
            <a:endParaRPr lang="en-US" sz="2800" b="1" dirty="0">
              <a:latin typeface="Lucida Console" panose="020B0609040504020204" pitchFamily="49" charset="0"/>
              <a:cs typeface="Courier New" panose="02070309020205020404" pitchFamily="49" charset="0"/>
            </a:endParaRPr>
          </a:p>
        </p:txBody>
      </p:sp>
      <p:sp>
        <p:nvSpPr>
          <p:cNvPr id="85" name="TextBox 84"/>
          <p:cNvSpPr txBox="1"/>
          <p:nvPr/>
        </p:nvSpPr>
        <p:spPr>
          <a:xfrm>
            <a:off x="5055185" y="5041543"/>
            <a:ext cx="1505257" cy="538568"/>
          </a:xfrm>
          <a:prstGeom prst="rect">
            <a:avLst/>
          </a:prstGeom>
          <a:solidFill>
            <a:schemeClr val="bg1"/>
          </a:solidFill>
          <a:ln>
            <a:solidFill>
              <a:schemeClr val="tx1"/>
            </a:solidFill>
          </a:ln>
        </p:spPr>
        <p:txBody>
          <a:bodyPr wrap="square" rtlCol="0">
            <a:spAutoFit/>
          </a:bodyPr>
          <a:lstStyle/>
          <a:p>
            <a:pPr algn="ctr"/>
            <a:r>
              <a:rPr lang="en-US" sz="2800" dirty="0"/>
              <a:t>master</a:t>
            </a:r>
          </a:p>
        </p:txBody>
      </p:sp>
      <p:sp>
        <p:nvSpPr>
          <p:cNvPr id="86" name="TextBox 85"/>
          <p:cNvSpPr txBox="1"/>
          <p:nvPr/>
        </p:nvSpPr>
        <p:spPr>
          <a:xfrm>
            <a:off x="6693102" y="5039272"/>
            <a:ext cx="1231698" cy="538568"/>
          </a:xfrm>
          <a:prstGeom prst="rect">
            <a:avLst/>
          </a:prstGeom>
          <a:solidFill>
            <a:srgbClr val="FFC000"/>
          </a:solidFill>
          <a:ln>
            <a:solidFill>
              <a:schemeClr val="tx1"/>
            </a:solidFill>
          </a:ln>
        </p:spPr>
        <p:txBody>
          <a:bodyPr wrap="square" rtlCol="0">
            <a:spAutoFit/>
          </a:bodyPr>
          <a:lstStyle/>
          <a:p>
            <a:pPr algn="ctr"/>
            <a:r>
              <a:rPr lang="en-US" sz="2800" dirty="0">
                <a:solidFill>
                  <a:schemeClr val="bg1"/>
                </a:solidFill>
              </a:rPr>
              <a:t>other</a:t>
            </a:r>
          </a:p>
        </p:txBody>
      </p:sp>
      <p:cxnSp>
        <p:nvCxnSpPr>
          <p:cNvPr id="87" name="Straight Arrow Connector 86"/>
          <p:cNvCxnSpPr/>
          <p:nvPr/>
        </p:nvCxnSpPr>
        <p:spPr bwMode="auto">
          <a:xfrm>
            <a:off x="498727" y="1039778"/>
            <a:ext cx="0" cy="4564000"/>
          </a:xfrm>
          <a:prstGeom prst="straightConnector1">
            <a:avLst/>
          </a:prstGeom>
          <a:solidFill>
            <a:schemeClr val="accent2"/>
          </a:solidFill>
          <a:ln w="22225" cap="flat" cmpd="sng" algn="ctr">
            <a:solidFill>
              <a:schemeClr val="tx1"/>
            </a:solidFill>
            <a:prstDash val="dash"/>
            <a:round/>
            <a:headEnd type="stealth" w="med" len="med"/>
            <a:tailEnd type="none" w="lg" len="lg"/>
          </a:ln>
          <a:effectLst/>
        </p:spPr>
      </p:cxnSp>
      <p:sp>
        <p:nvSpPr>
          <p:cNvPr id="88" name="TextBox 87"/>
          <p:cNvSpPr txBox="1"/>
          <p:nvPr/>
        </p:nvSpPr>
        <p:spPr>
          <a:xfrm rot="10800000">
            <a:off x="-39138" y="2883922"/>
            <a:ext cx="461665" cy="731219"/>
          </a:xfrm>
          <a:prstGeom prst="rect">
            <a:avLst/>
          </a:prstGeom>
          <a:noFill/>
        </p:spPr>
        <p:txBody>
          <a:bodyPr vert="eaVert" wrap="square" rtlCol="0">
            <a:spAutoFit/>
          </a:bodyPr>
          <a:lstStyle/>
          <a:p>
            <a:r>
              <a:rPr lang="en-US" dirty="0"/>
              <a:t>Time</a:t>
            </a:r>
          </a:p>
        </p:txBody>
      </p:sp>
      <p:sp>
        <p:nvSpPr>
          <p:cNvPr id="7176" name="Flowchart: Alternate Process 7175">
            <a:extLst>
              <a:ext uri="{FF2B5EF4-FFF2-40B4-BE49-F238E27FC236}">
                <a16:creationId xmlns:a16="http://schemas.microsoft.com/office/drawing/2014/main" id="{00557BC9-BB9C-400A-BFDE-421E2FC95550}"/>
              </a:ext>
            </a:extLst>
          </p:cNvPr>
          <p:cNvSpPr/>
          <p:nvPr/>
        </p:nvSpPr>
        <p:spPr>
          <a:xfrm rot="19547806">
            <a:off x="2809059" y="1568274"/>
            <a:ext cx="3544334" cy="1530268"/>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Warning! Never share a rebased commit</a:t>
            </a:r>
          </a:p>
        </p:txBody>
      </p:sp>
      <p:grpSp>
        <p:nvGrpSpPr>
          <p:cNvPr id="7188" name="Group 7187">
            <a:extLst>
              <a:ext uri="{FF2B5EF4-FFF2-40B4-BE49-F238E27FC236}">
                <a16:creationId xmlns:a16="http://schemas.microsoft.com/office/drawing/2014/main" id="{8F836287-2292-42EB-B16D-C05A8581B501}"/>
              </a:ext>
            </a:extLst>
          </p:cNvPr>
          <p:cNvGrpSpPr/>
          <p:nvPr/>
        </p:nvGrpSpPr>
        <p:grpSpPr>
          <a:xfrm>
            <a:off x="6060007" y="671324"/>
            <a:ext cx="1121763" cy="4053076"/>
            <a:chOff x="9448799" y="686823"/>
            <a:chExt cx="1371601" cy="4053076"/>
          </a:xfrm>
        </p:grpSpPr>
        <p:cxnSp>
          <p:nvCxnSpPr>
            <p:cNvPr id="7179" name="Straight Connector 7178">
              <a:extLst>
                <a:ext uri="{FF2B5EF4-FFF2-40B4-BE49-F238E27FC236}">
                  <a16:creationId xmlns:a16="http://schemas.microsoft.com/office/drawing/2014/main" id="{FFDD9202-B89D-4F77-80B0-CBA2A73FED18}"/>
                </a:ext>
              </a:extLst>
            </p:cNvPr>
            <p:cNvCxnSpPr>
              <a:cxnSpLocks/>
            </p:cNvCxnSpPr>
            <p:nvPr/>
          </p:nvCxnSpPr>
          <p:spPr>
            <a:xfrm flipV="1">
              <a:off x="9448800" y="2763352"/>
              <a:ext cx="0" cy="1976547"/>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7181" name="Straight Connector 7180">
              <a:extLst>
                <a:ext uri="{FF2B5EF4-FFF2-40B4-BE49-F238E27FC236}">
                  <a16:creationId xmlns:a16="http://schemas.microsoft.com/office/drawing/2014/main" id="{4FEC6B5E-A5E7-4E57-A078-7C6D5F2846E2}"/>
                </a:ext>
              </a:extLst>
            </p:cNvPr>
            <p:cNvCxnSpPr>
              <a:cxnSpLocks/>
            </p:cNvCxnSpPr>
            <p:nvPr/>
          </p:nvCxnSpPr>
          <p:spPr>
            <a:xfrm flipV="1">
              <a:off x="9448799" y="2008633"/>
              <a:ext cx="1371600" cy="78094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7185" name="Straight Connector 7184">
              <a:extLst>
                <a:ext uri="{FF2B5EF4-FFF2-40B4-BE49-F238E27FC236}">
                  <a16:creationId xmlns:a16="http://schemas.microsoft.com/office/drawing/2014/main" id="{1855B37F-DDFB-46E3-B1EA-0B9E7EEBEBFA}"/>
                </a:ext>
              </a:extLst>
            </p:cNvPr>
            <p:cNvCxnSpPr>
              <a:cxnSpLocks/>
            </p:cNvCxnSpPr>
            <p:nvPr/>
          </p:nvCxnSpPr>
          <p:spPr>
            <a:xfrm flipV="1">
              <a:off x="10820400" y="686823"/>
              <a:ext cx="0" cy="1353144"/>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62" name="Group 61">
            <a:extLst>
              <a:ext uri="{FF2B5EF4-FFF2-40B4-BE49-F238E27FC236}">
                <a16:creationId xmlns:a16="http://schemas.microsoft.com/office/drawing/2014/main" id="{2A21BC22-B372-427E-AFE0-4644CE82B453}"/>
              </a:ext>
            </a:extLst>
          </p:cNvPr>
          <p:cNvGrpSpPr/>
          <p:nvPr/>
        </p:nvGrpSpPr>
        <p:grpSpPr>
          <a:xfrm>
            <a:off x="1401579" y="1583900"/>
            <a:ext cx="1062155" cy="3037931"/>
            <a:chOff x="1401579" y="1583900"/>
            <a:chExt cx="1062155" cy="3037931"/>
          </a:xfrm>
        </p:grpSpPr>
        <p:cxnSp>
          <p:nvCxnSpPr>
            <p:cNvPr id="77" name="Straight Connector 76">
              <a:extLst>
                <a:ext uri="{FF2B5EF4-FFF2-40B4-BE49-F238E27FC236}">
                  <a16:creationId xmlns:a16="http://schemas.microsoft.com/office/drawing/2014/main" id="{6FA7E200-B50E-4BD5-BA98-A0B24A672753}"/>
                </a:ext>
              </a:extLst>
            </p:cNvPr>
            <p:cNvCxnSpPr>
              <a:cxnSpLocks/>
              <a:stCxn id="11" idx="3"/>
              <a:endCxn id="18" idx="3"/>
            </p:cNvCxnSpPr>
            <p:nvPr/>
          </p:nvCxnSpPr>
          <p:spPr>
            <a:xfrm flipV="1">
              <a:off x="1401579" y="3915024"/>
              <a:ext cx="0" cy="706807"/>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B99EB556-F043-443A-963C-55F215B17C2A}"/>
                </a:ext>
              </a:extLst>
            </p:cNvPr>
            <p:cNvCxnSpPr>
              <a:cxnSpLocks/>
              <a:stCxn id="18" idx="3"/>
              <a:endCxn id="22" idx="1"/>
            </p:cNvCxnSpPr>
            <p:nvPr/>
          </p:nvCxnSpPr>
          <p:spPr>
            <a:xfrm flipV="1">
              <a:off x="1401579" y="3416067"/>
              <a:ext cx="1062155" cy="498957"/>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E3CE4EAC-E9E9-4D32-AEDA-2D675F804233}"/>
                </a:ext>
              </a:extLst>
            </p:cNvPr>
            <p:cNvCxnSpPr>
              <a:cxnSpLocks/>
              <a:stCxn id="22" idx="1"/>
              <a:endCxn id="19" idx="3"/>
            </p:cNvCxnSpPr>
            <p:nvPr/>
          </p:nvCxnSpPr>
          <p:spPr>
            <a:xfrm flipH="1" flipV="1">
              <a:off x="1401579" y="3208218"/>
              <a:ext cx="1062155" cy="20784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D72E7085-47B8-4556-BB0F-3EDD9405A7A7}"/>
                </a:ext>
              </a:extLst>
            </p:cNvPr>
            <p:cNvCxnSpPr>
              <a:cxnSpLocks/>
              <a:stCxn id="19" idx="3"/>
              <a:endCxn id="23" idx="1"/>
            </p:cNvCxnSpPr>
            <p:nvPr/>
          </p:nvCxnSpPr>
          <p:spPr>
            <a:xfrm flipV="1">
              <a:off x="1401579" y="2759769"/>
              <a:ext cx="1062155" cy="44844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3F3411A9-6E80-4855-A01B-DA730A5A0351}"/>
                </a:ext>
              </a:extLst>
            </p:cNvPr>
            <p:cNvCxnSpPr>
              <a:cxnSpLocks/>
              <a:stCxn id="23" idx="1"/>
              <a:endCxn id="21" idx="3"/>
            </p:cNvCxnSpPr>
            <p:nvPr/>
          </p:nvCxnSpPr>
          <p:spPr>
            <a:xfrm flipH="1" flipV="1">
              <a:off x="1416292" y="2523732"/>
              <a:ext cx="1047442" cy="236037"/>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992CFF78-7BF1-48DD-95AD-2CFF333DAC8C}"/>
                </a:ext>
              </a:extLst>
            </p:cNvPr>
            <p:cNvCxnSpPr>
              <a:cxnSpLocks/>
              <a:stCxn id="21" idx="3"/>
              <a:endCxn id="24" idx="1"/>
            </p:cNvCxnSpPr>
            <p:nvPr/>
          </p:nvCxnSpPr>
          <p:spPr>
            <a:xfrm flipV="1">
              <a:off x="1416292" y="2103470"/>
              <a:ext cx="1047442" cy="42026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7193" name="Straight Connector 7192">
              <a:extLst>
                <a:ext uri="{FF2B5EF4-FFF2-40B4-BE49-F238E27FC236}">
                  <a16:creationId xmlns:a16="http://schemas.microsoft.com/office/drawing/2014/main" id="{7E7DA343-8FA1-4887-9EBD-C49B147CC0F8}"/>
                </a:ext>
              </a:extLst>
            </p:cNvPr>
            <p:cNvCxnSpPr>
              <a:cxnSpLocks/>
              <a:stCxn id="24" idx="1"/>
              <a:endCxn id="35" idx="2"/>
            </p:cNvCxnSpPr>
            <p:nvPr/>
          </p:nvCxnSpPr>
          <p:spPr>
            <a:xfrm flipH="1" flipV="1">
              <a:off x="1764554" y="1583900"/>
              <a:ext cx="699180" cy="519570"/>
            </a:xfrm>
            <a:prstGeom prst="line">
              <a:avLst/>
            </a:prstGeom>
            <a:ln w="381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629378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95"/>
                                        </p:tgtEl>
                                        <p:attrNameLst>
                                          <p:attrName>style.visibility</p:attrName>
                                        </p:attrNameLst>
                                      </p:cBhvr>
                                      <p:to>
                                        <p:strVal val="visible"/>
                                      </p:to>
                                    </p:set>
                                  </p:childTnLst>
                                </p:cTn>
                              </p:par>
                              <p:par>
                                <p:cTn id="7" presetID="1" presetClass="entr" presetSubtype="0" fill="hold" nodeType="withEffect">
                                  <p:stCondLst>
                                    <p:cond delay="0"/>
                                  </p:stCondLst>
                                  <p:iterate type="lt">
                                    <p:tmAbs val="100"/>
                                  </p:iterate>
                                  <p:childTnLst>
                                    <p:set>
                                      <p:cBhvr>
                                        <p:cTn id="8" dur="1" fill="hold">
                                          <p:stCondLst>
                                            <p:cond delay="0"/>
                                          </p:stCondLst>
                                        </p:cTn>
                                        <p:tgtEl>
                                          <p:spTgt spid="7182">
                                            <p:txEl>
                                              <p:pRg st="0" end="0"/>
                                            </p:txEl>
                                          </p:spTgt>
                                        </p:tgtEl>
                                        <p:attrNameLst>
                                          <p:attrName>style.visibility</p:attrName>
                                        </p:attrNameLst>
                                      </p:cBhvr>
                                      <p:to>
                                        <p:strVal val="visible"/>
                                      </p:to>
                                    </p:set>
                                  </p:childTnLst>
                                </p:cTn>
                              </p:par>
                            </p:childTnLst>
                          </p:cTn>
                        </p:par>
                        <p:par>
                          <p:cTn id="9" fill="hold">
                            <p:stCondLst>
                              <p:cond delay="1501"/>
                            </p:stCondLst>
                            <p:childTnLst>
                              <p:par>
                                <p:cTn id="10" presetID="1" presetClass="emph" presetSubtype="2" fill="hold" nodeType="afterEffect">
                                  <p:stCondLst>
                                    <p:cond delay="0"/>
                                  </p:stCondLst>
                                  <p:childTnLst>
                                    <p:animClr clrSpc="rgb" dir="cw">
                                      <p:cBhvr>
                                        <p:cTn id="11" dur="10" fill="hold"/>
                                        <p:tgtEl>
                                          <p:spTgt spid="24"/>
                                        </p:tgtEl>
                                        <p:attrNameLst>
                                          <p:attrName>fillcolor</p:attrName>
                                        </p:attrNameLst>
                                      </p:cBhvr>
                                      <p:to>
                                        <a:srgbClr val="FFC000"/>
                                      </p:to>
                                    </p:animClr>
                                    <p:set>
                                      <p:cBhvr>
                                        <p:cTn id="12" dur="10" fill="hold"/>
                                        <p:tgtEl>
                                          <p:spTgt spid="24"/>
                                        </p:tgtEl>
                                        <p:attrNameLst>
                                          <p:attrName>fill.type</p:attrName>
                                        </p:attrNameLst>
                                      </p:cBhvr>
                                      <p:to>
                                        <p:strVal val="solid"/>
                                      </p:to>
                                    </p:set>
                                    <p:set>
                                      <p:cBhvr>
                                        <p:cTn id="13" dur="10" fill="hold"/>
                                        <p:tgtEl>
                                          <p:spTgt spid="24"/>
                                        </p:tgtEl>
                                        <p:attrNameLst>
                                          <p:attrName>fill.on</p:attrName>
                                        </p:attrNameLst>
                                      </p:cBhvr>
                                      <p:to>
                                        <p:strVal val="true"/>
                                      </p:to>
                                    </p:set>
                                  </p:childTnLst>
                                </p:cTn>
                              </p:par>
                              <p:par>
                                <p:cTn id="14" presetID="1" presetClass="emph" presetSubtype="2" fill="hold" nodeType="withEffect">
                                  <p:stCondLst>
                                    <p:cond delay="0"/>
                                  </p:stCondLst>
                                  <p:childTnLst>
                                    <p:animClr clrSpc="rgb" dir="cw">
                                      <p:cBhvr>
                                        <p:cTn id="15" dur="10" fill="hold"/>
                                        <p:tgtEl>
                                          <p:spTgt spid="23"/>
                                        </p:tgtEl>
                                        <p:attrNameLst>
                                          <p:attrName>fillcolor</p:attrName>
                                        </p:attrNameLst>
                                      </p:cBhvr>
                                      <p:to>
                                        <a:srgbClr val="FFC000"/>
                                      </p:to>
                                    </p:animClr>
                                    <p:set>
                                      <p:cBhvr>
                                        <p:cTn id="16" dur="10" fill="hold"/>
                                        <p:tgtEl>
                                          <p:spTgt spid="23"/>
                                        </p:tgtEl>
                                        <p:attrNameLst>
                                          <p:attrName>fill.type</p:attrName>
                                        </p:attrNameLst>
                                      </p:cBhvr>
                                      <p:to>
                                        <p:strVal val="solid"/>
                                      </p:to>
                                    </p:set>
                                    <p:set>
                                      <p:cBhvr>
                                        <p:cTn id="17" dur="10" fill="hold"/>
                                        <p:tgtEl>
                                          <p:spTgt spid="23"/>
                                        </p:tgtEl>
                                        <p:attrNameLst>
                                          <p:attrName>fill.on</p:attrName>
                                        </p:attrNameLst>
                                      </p:cBhvr>
                                      <p:to>
                                        <p:strVal val="true"/>
                                      </p:to>
                                    </p:set>
                                  </p:childTnLst>
                                </p:cTn>
                              </p:par>
                              <p:par>
                                <p:cTn id="18" presetID="1" presetClass="emph" presetSubtype="2" fill="hold" nodeType="withEffect">
                                  <p:stCondLst>
                                    <p:cond delay="0"/>
                                  </p:stCondLst>
                                  <p:childTnLst>
                                    <p:animClr clrSpc="rgb" dir="cw">
                                      <p:cBhvr>
                                        <p:cTn id="19" dur="10" fill="hold"/>
                                        <p:tgtEl>
                                          <p:spTgt spid="22"/>
                                        </p:tgtEl>
                                        <p:attrNameLst>
                                          <p:attrName>fillcolor</p:attrName>
                                        </p:attrNameLst>
                                      </p:cBhvr>
                                      <p:to>
                                        <a:srgbClr val="FFC000"/>
                                      </p:to>
                                    </p:animClr>
                                    <p:set>
                                      <p:cBhvr>
                                        <p:cTn id="20" dur="10" fill="hold"/>
                                        <p:tgtEl>
                                          <p:spTgt spid="22"/>
                                        </p:tgtEl>
                                        <p:attrNameLst>
                                          <p:attrName>fill.type</p:attrName>
                                        </p:attrNameLst>
                                      </p:cBhvr>
                                      <p:to>
                                        <p:strVal val="solid"/>
                                      </p:to>
                                    </p:set>
                                    <p:set>
                                      <p:cBhvr>
                                        <p:cTn id="21" dur="10" fill="hold"/>
                                        <p:tgtEl>
                                          <p:spTgt spid="22"/>
                                        </p:tgtEl>
                                        <p:attrNameLst>
                                          <p:attrName>fill.on</p:attrName>
                                        </p:attrNameLst>
                                      </p:cBhvr>
                                      <p:to>
                                        <p:strVal val="tru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iterate type="lt">
                                    <p:tmAbs val="100"/>
                                  </p:iterate>
                                  <p:childTnLst>
                                    <p:set>
                                      <p:cBhvr>
                                        <p:cTn id="25" dur="1" fill="hold">
                                          <p:stCondLst>
                                            <p:cond delay="0"/>
                                          </p:stCondLst>
                                        </p:cTn>
                                        <p:tgtEl>
                                          <p:spTgt spid="7182">
                                            <p:txEl>
                                              <p:pRg st="1" end="1"/>
                                            </p:txEl>
                                          </p:spTgt>
                                        </p:tgtEl>
                                        <p:attrNameLst>
                                          <p:attrName>style.visibility</p:attrName>
                                        </p:attrNameLst>
                                      </p:cBhvr>
                                      <p:to>
                                        <p:strVal val="visible"/>
                                      </p:to>
                                    </p:set>
                                  </p:childTnLst>
                                </p:cTn>
                              </p:par>
                            </p:childTnLst>
                          </p:cTn>
                        </p:par>
                        <p:par>
                          <p:cTn id="26" fill="hold">
                            <p:stCondLst>
                              <p:cond delay="1301"/>
                            </p:stCondLst>
                            <p:childTnLst>
                              <p:par>
                                <p:cTn id="27" presetID="22" presetClass="entr" presetSubtype="1" fill="hold" nodeType="afterEffect">
                                  <p:stCondLst>
                                    <p:cond delay="0"/>
                                  </p:stCondLst>
                                  <p:childTnLst>
                                    <p:set>
                                      <p:cBhvr>
                                        <p:cTn id="28" dur="1" fill="hold">
                                          <p:stCondLst>
                                            <p:cond delay="0"/>
                                          </p:stCondLst>
                                        </p:cTn>
                                        <p:tgtEl>
                                          <p:spTgt spid="7171"/>
                                        </p:tgtEl>
                                        <p:attrNameLst>
                                          <p:attrName>style.visibility</p:attrName>
                                        </p:attrNameLst>
                                      </p:cBhvr>
                                      <p:to>
                                        <p:strVal val="visible"/>
                                      </p:to>
                                    </p:set>
                                    <p:animEffect transition="in" filter="wipe(up)">
                                      <p:cBhvr>
                                        <p:cTn id="29" dur="500"/>
                                        <p:tgtEl>
                                          <p:spTgt spid="7171"/>
                                        </p:tgtEl>
                                      </p:cBhvr>
                                    </p:animEffect>
                                  </p:childTnLst>
                                </p:cTn>
                              </p:par>
                              <p:par>
                                <p:cTn id="30" presetID="22" presetClass="entr" presetSubtype="1" fill="hold" nodeType="withEffect">
                                  <p:stCondLst>
                                    <p:cond delay="0"/>
                                  </p:stCondLst>
                                  <p:childTnLst>
                                    <p:set>
                                      <p:cBhvr>
                                        <p:cTn id="31" dur="1" fill="hold">
                                          <p:stCondLst>
                                            <p:cond delay="0"/>
                                          </p:stCondLst>
                                        </p:cTn>
                                        <p:tgtEl>
                                          <p:spTgt spid="7169"/>
                                        </p:tgtEl>
                                        <p:attrNameLst>
                                          <p:attrName>style.visibility</p:attrName>
                                        </p:attrNameLst>
                                      </p:cBhvr>
                                      <p:to>
                                        <p:strVal val="visible"/>
                                      </p:to>
                                    </p:set>
                                    <p:animEffect transition="in" filter="wipe(up)">
                                      <p:cBhvr>
                                        <p:cTn id="32" dur="500"/>
                                        <p:tgtEl>
                                          <p:spTgt spid="7169"/>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5"/>
                                        </p:tgtEl>
                                        <p:attrNameLst>
                                          <p:attrName>style.visibility</p:attrName>
                                        </p:attrNameLst>
                                      </p:cBhvr>
                                      <p:to>
                                        <p:strVal val="visible"/>
                                      </p:to>
                                    </p:set>
                                    <p:animEffect transition="in" filter="fade">
                                      <p:cBhvr>
                                        <p:cTn id="35" dur="500"/>
                                        <p:tgtEl>
                                          <p:spTgt spid="35"/>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nodeType="clickEffect">
                                  <p:stCondLst>
                                    <p:cond delay="0"/>
                                  </p:stCondLst>
                                  <p:childTnLst>
                                    <p:set>
                                      <p:cBhvr>
                                        <p:cTn id="39" dur="1" fill="hold">
                                          <p:stCondLst>
                                            <p:cond delay="0"/>
                                          </p:stCondLst>
                                        </p:cTn>
                                        <p:tgtEl>
                                          <p:spTgt spid="62"/>
                                        </p:tgtEl>
                                        <p:attrNameLst>
                                          <p:attrName>style.visibility</p:attrName>
                                        </p:attrNameLst>
                                      </p:cBhvr>
                                      <p:to>
                                        <p:strVal val="visible"/>
                                      </p:to>
                                    </p:set>
                                    <p:animEffect transition="in" filter="wipe(down)">
                                      <p:cBhvr>
                                        <p:cTn id="40" dur="2000"/>
                                        <p:tgtEl>
                                          <p:spTgt spid="62"/>
                                        </p:tgtEl>
                                      </p:cBhvr>
                                    </p:animEffec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84"/>
                                        </p:tgtEl>
                                        <p:attrNameLst>
                                          <p:attrName>style.visibility</p:attrName>
                                        </p:attrNameLst>
                                      </p:cBhvr>
                                      <p:to>
                                        <p:strVal val="visible"/>
                                      </p:to>
                                    </p:set>
                                  </p:childTnLst>
                                </p:cTn>
                              </p:par>
                              <p:par>
                                <p:cTn id="45" presetID="1" presetClass="entr" presetSubtype="0" fill="hold" nodeType="withEffect">
                                  <p:stCondLst>
                                    <p:cond delay="0"/>
                                  </p:stCondLst>
                                  <p:iterate type="lt">
                                    <p:tmAbs val="100"/>
                                  </p:iterate>
                                  <p:childTnLst>
                                    <p:set>
                                      <p:cBhvr>
                                        <p:cTn id="46" dur="1" fill="hold">
                                          <p:stCondLst>
                                            <p:cond delay="0"/>
                                          </p:stCondLst>
                                        </p:cTn>
                                        <p:tgtEl>
                                          <p:spTgt spid="81">
                                            <p:txEl>
                                              <p:pRg st="0" end="0"/>
                                            </p:txEl>
                                          </p:spTgt>
                                        </p:tgtEl>
                                        <p:attrNameLst>
                                          <p:attrName>style.visibility</p:attrName>
                                        </p:attrNameLst>
                                      </p:cBhvr>
                                      <p:to>
                                        <p:strVal val="visible"/>
                                      </p:to>
                                    </p:set>
                                  </p:childTnLst>
                                </p:cTn>
                              </p:par>
                            </p:childTnLst>
                          </p:cTn>
                        </p:par>
                        <p:par>
                          <p:cTn id="47" fill="hold">
                            <p:stCondLst>
                              <p:cond delay="1501"/>
                            </p:stCondLst>
                            <p:childTnLst>
                              <p:par>
                                <p:cTn id="48" presetID="1" presetClass="entr" presetSubtype="0" fill="hold" grpId="1" nodeType="afterEffect">
                                  <p:stCondLst>
                                    <p:cond delay="0"/>
                                  </p:stCondLst>
                                  <p:childTnLst>
                                    <p:set>
                                      <p:cBhvr>
                                        <p:cTn id="49" dur="1" fill="hold">
                                          <p:stCondLst>
                                            <p:cond delay="0"/>
                                          </p:stCondLst>
                                        </p:cTn>
                                        <p:tgtEl>
                                          <p:spTgt spid="48"/>
                                        </p:tgtEl>
                                        <p:attrNameLst>
                                          <p:attrName>style.visibility</p:attrName>
                                        </p:attrNameLst>
                                      </p:cBhvr>
                                      <p:to>
                                        <p:strVal val="visible"/>
                                      </p:to>
                                    </p:set>
                                  </p:childTnLst>
                                </p:cTn>
                              </p:par>
                              <p:par>
                                <p:cTn id="50" presetID="1" presetClass="entr" presetSubtype="0" fill="hold" grpId="1" nodeType="withEffect">
                                  <p:stCondLst>
                                    <p:cond delay="0"/>
                                  </p:stCondLst>
                                  <p:childTnLst>
                                    <p:set>
                                      <p:cBhvr>
                                        <p:cTn id="51" dur="1" fill="hold">
                                          <p:stCondLst>
                                            <p:cond delay="0"/>
                                          </p:stCondLst>
                                        </p:cTn>
                                        <p:tgtEl>
                                          <p:spTgt spid="71"/>
                                        </p:tgtEl>
                                        <p:attrNameLst>
                                          <p:attrName>style.visibility</p:attrName>
                                        </p:attrNameLst>
                                      </p:cBhvr>
                                      <p:to>
                                        <p:strVal val="visible"/>
                                      </p:to>
                                    </p:set>
                                  </p:childTnLst>
                                </p:cTn>
                              </p:par>
                              <p:par>
                                <p:cTn id="52" presetID="1" presetClass="entr" presetSubtype="0" fill="hold" grpId="1" nodeType="withEffect">
                                  <p:stCondLst>
                                    <p:cond delay="0"/>
                                  </p:stCondLst>
                                  <p:childTnLst>
                                    <p:set>
                                      <p:cBhvr>
                                        <p:cTn id="53" dur="1" fill="hold">
                                          <p:stCondLst>
                                            <p:cond delay="0"/>
                                          </p:stCondLst>
                                        </p:cTn>
                                        <p:tgtEl>
                                          <p:spTgt spid="72"/>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nodeType="clickEffect">
                                  <p:stCondLst>
                                    <p:cond delay="0"/>
                                  </p:stCondLst>
                                  <p:iterate type="lt">
                                    <p:tmAbs val="100"/>
                                  </p:iterate>
                                  <p:childTnLst>
                                    <p:set>
                                      <p:cBhvr>
                                        <p:cTn id="57" dur="1" fill="hold">
                                          <p:stCondLst>
                                            <p:cond delay="0"/>
                                          </p:stCondLst>
                                        </p:cTn>
                                        <p:tgtEl>
                                          <p:spTgt spid="81">
                                            <p:txEl>
                                              <p:pRg st="1" end="1"/>
                                            </p:txEl>
                                          </p:spTgt>
                                        </p:tgtEl>
                                        <p:attrNameLst>
                                          <p:attrName>style.visibility</p:attrName>
                                        </p:attrNameLst>
                                      </p:cBhvr>
                                      <p:to>
                                        <p:strVal val="visible"/>
                                      </p:to>
                                    </p:set>
                                  </p:childTnLst>
                                </p:cTn>
                              </p:par>
                            </p:childTnLst>
                          </p:cTn>
                        </p:par>
                        <p:par>
                          <p:cTn id="58" fill="hold">
                            <p:stCondLst>
                              <p:cond delay="1401"/>
                            </p:stCondLst>
                            <p:childTnLst>
                              <p:par>
                                <p:cTn id="59" presetID="64" presetClass="path" presetSubtype="0" accel="50000" decel="50000" fill="hold" grpId="0" nodeType="afterEffect">
                                  <p:stCondLst>
                                    <p:cond delay="0"/>
                                  </p:stCondLst>
                                  <p:childTnLst>
                                    <p:animMotion origin="layout" path="M 2.5E-6 7.40741E-7 L 0.00191 -0.26412 " pathEditMode="relative" rAng="0" ptsTypes="AA">
                                      <p:cBhvr>
                                        <p:cTn id="60" dur="1750" fill="hold"/>
                                        <p:tgtEl>
                                          <p:spTgt spid="48"/>
                                        </p:tgtEl>
                                        <p:attrNameLst>
                                          <p:attrName>ppt_x</p:attrName>
                                          <p:attrName>ppt_y</p:attrName>
                                        </p:attrNameLst>
                                      </p:cBhvr>
                                      <p:rCtr x="87" y="-13218"/>
                                    </p:animMotion>
                                  </p:childTnLst>
                                </p:cTn>
                              </p:par>
                              <p:par>
                                <p:cTn id="61" presetID="64" presetClass="path" presetSubtype="0" accel="50000" decel="50000" fill="hold" nodeType="withEffect">
                                  <p:stCondLst>
                                    <p:cond delay="0"/>
                                  </p:stCondLst>
                                  <p:childTnLst>
                                    <p:animMotion origin="layout" path="M -1.38889E-6 2.59259E-6 L -0.00226 -0.23172 " pathEditMode="relative" rAng="0" ptsTypes="AA">
                                      <p:cBhvr>
                                        <p:cTn id="62" dur="1750" fill="hold"/>
                                        <p:tgtEl>
                                          <p:spTgt spid="51"/>
                                        </p:tgtEl>
                                        <p:attrNameLst>
                                          <p:attrName>ppt_x</p:attrName>
                                          <p:attrName>ppt_y</p:attrName>
                                        </p:attrNameLst>
                                      </p:cBhvr>
                                      <p:rCtr x="-122" y="-11597"/>
                                    </p:animMotion>
                                  </p:childTnLst>
                                </p:cTn>
                              </p:par>
                              <p:par>
                                <p:cTn id="63" presetID="64" presetClass="path" presetSubtype="0" accel="50000" decel="50000" fill="hold" grpId="0" nodeType="withEffect">
                                  <p:stCondLst>
                                    <p:cond delay="0"/>
                                  </p:stCondLst>
                                  <p:childTnLst>
                                    <p:animMotion origin="layout" path="M 4.44444E-6 -2.96296E-6 L 0.00086 -0.26296 " pathEditMode="relative" rAng="0" ptsTypes="AA">
                                      <p:cBhvr>
                                        <p:cTn id="64" dur="1750" fill="hold"/>
                                        <p:tgtEl>
                                          <p:spTgt spid="71"/>
                                        </p:tgtEl>
                                        <p:attrNameLst>
                                          <p:attrName>ppt_x</p:attrName>
                                          <p:attrName>ppt_y</p:attrName>
                                        </p:attrNameLst>
                                      </p:cBhvr>
                                      <p:rCtr x="35" y="-13148"/>
                                    </p:animMotion>
                                  </p:childTnLst>
                                </p:cTn>
                              </p:par>
                              <p:par>
                                <p:cTn id="65" presetID="64" presetClass="path" presetSubtype="0" accel="50000" decel="50000" fill="hold" grpId="0" nodeType="withEffect">
                                  <p:stCondLst>
                                    <p:cond delay="0"/>
                                  </p:stCondLst>
                                  <p:childTnLst>
                                    <p:animMotion origin="layout" path="M 4.44444E-6 3.33333E-6 L 0.0026 -0.25718 " pathEditMode="relative" rAng="0" ptsTypes="AA">
                                      <p:cBhvr>
                                        <p:cTn id="66" dur="1750" fill="hold"/>
                                        <p:tgtEl>
                                          <p:spTgt spid="72"/>
                                        </p:tgtEl>
                                        <p:attrNameLst>
                                          <p:attrName>ppt_x</p:attrName>
                                          <p:attrName>ppt_y</p:attrName>
                                        </p:attrNameLst>
                                      </p:cBhvr>
                                      <p:rCtr x="122" y="-12870"/>
                                    </p:animMotion>
                                  </p:childTnLst>
                                </p:cTn>
                              </p:par>
                              <p:par>
                                <p:cTn id="67" presetID="53" presetClass="entr" presetSubtype="16" fill="hold" grpId="0" nodeType="withEffect">
                                  <p:stCondLst>
                                    <p:cond delay="1250"/>
                                  </p:stCondLst>
                                  <p:childTnLst>
                                    <p:set>
                                      <p:cBhvr>
                                        <p:cTn id="68" dur="1" fill="hold">
                                          <p:stCondLst>
                                            <p:cond delay="0"/>
                                          </p:stCondLst>
                                        </p:cTn>
                                        <p:tgtEl>
                                          <p:spTgt spid="7173"/>
                                        </p:tgtEl>
                                        <p:attrNameLst>
                                          <p:attrName>style.visibility</p:attrName>
                                        </p:attrNameLst>
                                      </p:cBhvr>
                                      <p:to>
                                        <p:strVal val="visible"/>
                                      </p:to>
                                    </p:set>
                                    <p:anim calcmode="lin" valueType="num">
                                      <p:cBhvr>
                                        <p:cTn id="69" dur="500" fill="hold"/>
                                        <p:tgtEl>
                                          <p:spTgt spid="7173"/>
                                        </p:tgtEl>
                                        <p:attrNameLst>
                                          <p:attrName>ppt_w</p:attrName>
                                        </p:attrNameLst>
                                      </p:cBhvr>
                                      <p:tavLst>
                                        <p:tav tm="0">
                                          <p:val>
                                            <p:fltVal val="0"/>
                                          </p:val>
                                        </p:tav>
                                        <p:tav tm="100000">
                                          <p:val>
                                            <p:strVal val="#ppt_w"/>
                                          </p:val>
                                        </p:tav>
                                      </p:tavLst>
                                    </p:anim>
                                    <p:anim calcmode="lin" valueType="num">
                                      <p:cBhvr>
                                        <p:cTn id="70" dur="500" fill="hold"/>
                                        <p:tgtEl>
                                          <p:spTgt spid="7173"/>
                                        </p:tgtEl>
                                        <p:attrNameLst>
                                          <p:attrName>ppt_h</p:attrName>
                                        </p:attrNameLst>
                                      </p:cBhvr>
                                      <p:tavLst>
                                        <p:tav tm="0">
                                          <p:val>
                                            <p:fltVal val="0"/>
                                          </p:val>
                                        </p:tav>
                                        <p:tav tm="100000">
                                          <p:val>
                                            <p:strVal val="#ppt_h"/>
                                          </p:val>
                                        </p:tav>
                                      </p:tavLst>
                                    </p:anim>
                                    <p:animEffect transition="in" filter="fade">
                                      <p:cBhvr>
                                        <p:cTn id="71" dur="500"/>
                                        <p:tgtEl>
                                          <p:spTgt spid="7173"/>
                                        </p:tgtEl>
                                      </p:cBhvr>
                                    </p:animEffect>
                                  </p:childTnLst>
                                </p:cTn>
                              </p:par>
                            </p:childTnLst>
                          </p:cTn>
                        </p:par>
                      </p:childTnLst>
                    </p:cTn>
                  </p:par>
                  <p:par>
                    <p:cTn id="72" fill="hold">
                      <p:stCondLst>
                        <p:cond delay="indefinite"/>
                      </p:stCondLst>
                      <p:childTnLst>
                        <p:par>
                          <p:cTn id="73" fill="hold">
                            <p:stCondLst>
                              <p:cond delay="0"/>
                            </p:stCondLst>
                            <p:childTnLst>
                              <p:par>
                                <p:cTn id="74" presetID="1" presetClass="emph" presetSubtype="2" fill="hold" nodeType="clickEffect">
                                  <p:stCondLst>
                                    <p:cond delay="0"/>
                                  </p:stCondLst>
                                  <p:childTnLst>
                                    <p:animClr clrSpc="rgb" dir="cw">
                                      <p:cBhvr>
                                        <p:cTn id="75" dur="2000" fill="hold"/>
                                        <p:tgtEl>
                                          <p:spTgt spid="54"/>
                                        </p:tgtEl>
                                        <p:attrNameLst>
                                          <p:attrName>fillcolor</p:attrName>
                                        </p:attrNameLst>
                                      </p:cBhvr>
                                      <p:to>
                                        <a:srgbClr val="B4B4B4"/>
                                      </p:to>
                                    </p:animClr>
                                    <p:set>
                                      <p:cBhvr>
                                        <p:cTn id="76" dur="2000" fill="hold"/>
                                        <p:tgtEl>
                                          <p:spTgt spid="54"/>
                                        </p:tgtEl>
                                        <p:attrNameLst>
                                          <p:attrName>fill.type</p:attrName>
                                        </p:attrNameLst>
                                      </p:cBhvr>
                                      <p:to>
                                        <p:strVal val="solid"/>
                                      </p:to>
                                    </p:set>
                                    <p:set>
                                      <p:cBhvr>
                                        <p:cTn id="77" dur="2000" fill="hold"/>
                                        <p:tgtEl>
                                          <p:spTgt spid="54"/>
                                        </p:tgtEl>
                                        <p:attrNameLst>
                                          <p:attrName>fill.on</p:attrName>
                                        </p:attrNameLst>
                                      </p:cBhvr>
                                      <p:to>
                                        <p:strVal val="true"/>
                                      </p:to>
                                    </p:set>
                                  </p:childTnLst>
                                </p:cTn>
                              </p:par>
                              <p:par>
                                <p:cTn id="78" presetID="1" presetClass="emph" presetSubtype="2" fill="hold" nodeType="withEffect">
                                  <p:stCondLst>
                                    <p:cond delay="0"/>
                                  </p:stCondLst>
                                  <p:childTnLst>
                                    <p:animClr clrSpc="rgb" dir="cw">
                                      <p:cBhvr>
                                        <p:cTn id="79" dur="2000" fill="hold"/>
                                        <p:tgtEl>
                                          <p:spTgt spid="56"/>
                                        </p:tgtEl>
                                        <p:attrNameLst>
                                          <p:attrName>fillcolor</p:attrName>
                                        </p:attrNameLst>
                                      </p:cBhvr>
                                      <p:to>
                                        <a:srgbClr val="B4B4B4"/>
                                      </p:to>
                                    </p:animClr>
                                    <p:set>
                                      <p:cBhvr>
                                        <p:cTn id="80" dur="2000" fill="hold"/>
                                        <p:tgtEl>
                                          <p:spTgt spid="56"/>
                                        </p:tgtEl>
                                        <p:attrNameLst>
                                          <p:attrName>fill.type</p:attrName>
                                        </p:attrNameLst>
                                      </p:cBhvr>
                                      <p:to>
                                        <p:strVal val="solid"/>
                                      </p:to>
                                    </p:set>
                                    <p:set>
                                      <p:cBhvr>
                                        <p:cTn id="81" dur="2000" fill="hold"/>
                                        <p:tgtEl>
                                          <p:spTgt spid="56"/>
                                        </p:tgtEl>
                                        <p:attrNameLst>
                                          <p:attrName>fill.on</p:attrName>
                                        </p:attrNameLst>
                                      </p:cBhvr>
                                      <p:to>
                                        <p:strVal val="true"/>
                                      </p:to>
                                    </p:set>
                                  </p:childTnLst>
                                </p:cTn>
                              </p:par>
                              <p:par>
                                <p:cTn id="82" presetID="1" presetClass="emph" presetSubtype="2" fill="hold" nodeType="withEffect">
                                  <p:stCondLst>
                                    <p:cond delay="0"/>
                                  </p:stCondLst>
                                  <p:childTnLst>
                                    <p:animClr clrSpc="rgb" dir="cw">
                                      <p:cBhvr>
                                        <p:cTn id="83" dur="2000" fill="hold"/>
                                        <p:tgtEl>
                                          <p:spTgt spid="57"/>
                                        </p:tgtEl>
                                        <p:attrNameLst>
                                          <p:attrName>fillcolor</p:attrName>
                                        </p:attrNameLst>
                                      </p:cBhvr>
                                      <p:to>
                                        <a:srgbClr val="B4B4B4"/>
                                      </p:to>
                                    </p:animClr>
                                    <p:set>
                                      <p:cBhvr>
                                        <p:cTn id="84" dur="2000" fill="hold"/>
                                        <p:tgtEl>
                                          <p:spTgt spid="57"/>
                                        </p:tgtEl>
                                        <p:attrNameLst>
                                          <p:attrName>fill.type</p:attrName>
                                        </p:attrNameLst>
                                      </p:cBhvr>
                                      <p:to>
                                        <p:strVal val="solid"/>
                                      </p:to>
                                    </p:set>
                                    <p:set>
                                      <p:cBhvr>
                                        <p:cTn id="85" dur="2000" fill="hold"/>
                                        <p:tgtEl>
                                          <p:spTgt spid="57"/>
                                        </p:tgtEl>
                                        <p:attrNameLst>
                                          <p:attrName>fill.on</p:attrName>
                                        </p:attrNameLst>
                                      </p:cBhvr>
                                      <p:to>
                                        <p:strVal val="true"/>
                                      </p:to>
                                    </p:set>
                                  </p:childTnLst>
                                </p:cTn>
                              </p:par>
                              <p:par>
                                <p:cTn id="86" presetID="22" presetClass="entr" presetSubtype="4" fill="hold" nodeType="withEffect">
                                  <p:stCondLst>
                                    <p:cond delay="0"/>
                                  </p:stCondLst>
                                  <p:childTnLst>
                                    <p:set>
                                      <p:cBhvr>
                                        <p:cTn id="87" dur="1" fill="hold">
                                          <p:stCondLst>
                                            <p:cond delay="0"/>
                                          </p:stCondLst>
                                        </p:cTn>
                                        <p:tgtEl>
                                          <p:spTgt spid="7188"/>
                                        </p:tgtEl>
                                        <p:attrNameLst>
                                          <p:attrName>style.visibility</p:attrName>
                                        </p:attrNameLst>
                                      </p:cBhvr>
                                      <p:to>
                                        <p:strVal val="visible"/>
                                      </p:to>
                                    </p:set>
                                    <p:animEffect transition="in" filter="wipe(down)">
                                      <p:cBhvr>
                                        <p:cTn id="88" dur="1000"/>
                                        <p:tgtEl>
                                          <p:spTgt spid="7188"/>
                                        </p:tgtEl>
                                      </p:cBhvr>
                                    </p:animEffect>
                                  </p:childTnLst>
                                </p:cTn>
                              </p:par>
                            </p:childTnLst>
                          </p:cTn>
                        </p:par>
                      </p:childTnLst>
                    </p:cTn>
                  </p:par>
                  <p:par>
                    <p:cTn id="89" fill="hold">
                      <p:stCondLst>
                        <p:cond delay="indefinite"/>
                      </p:stCondLst>
                      <p:childTnLst>
                        <p:par>
                          <p:cTn id="90" fill="hold">
                            <p:stCondLst>
                              <p:cond delay="0"/>
                            </p:stCondLst>
                            <p:childTnLst>
                              <p:par>
                                <p:cTn id="91" presetID="53" presetClass="entr" presetSubtype="16" fill="hold" grpId="0" nodeType="clickEffect">
                                  <p:stCondLst>
                                    <p:cond delay="0"/>
                                  </p:stCondLst>
                                  <p:childTnLst>
                                    <p:set>
                                      <p:cBhvr>
                                        <p:cTn id="92" dur="1" fill="hold">
                                          <p:stCondLst>
                                            <p:cond delay="0"/>
                                          </p:stCondLst>
                                        </p:cTn>
                                        <p:tgtEl>
                                          <p:spTgt spid="7176"/>
                                        </p:tgtEl>
                                        <p:attrNameLst>
                                          <p:attrName>style.visibility</p:attrName>
                                        </p:attrNameLst>
                                      </p:cBhvr>
                                      <p:to>
                                        <p:strVal val="visible"/>
                                      </p:to>
                                    </p:set>
                                    <p:anim calcmode="lin" valueType="num">
                                      <p:cBhvr>
                                        <p:cTn id="93" dur="500" fill="hold"/>
                                        <p:tgtEl>
                                          <p:spTgt spid="7176"/>
                                        </p:tgtEl>
                                        <p:attrNameLst>
                                          <p:attrName>ppt_w</p:attrName>
                                        </p:attrNameLst>
                                      </p:cBhvr>
                                      <p:tavLst>
                                        <p:tav tm="0">
                                          <p:val>
                                            <p:fltVal val="0"/>
                                          </p:val>
                                        </p:tav>
                                        <p:tav tm="100000">
                                          <p:val>
                                            <p:strVal val="#ppt_w"/>
                                          </p:val>
                                        </p:tav>
                                      </p:tavLst>
                                    </p:anim>
                                    <p:anim calcmode="lin" valueType="num">
                                      <p:cBhvr>
                                        <p:cTn id="94" dur="500" fill="hold"/>
                                        <p:tgtEl>
                                          <p:spTgt spid="7176"/>
                                        </p:tgtEl>
                                        <p:attrNameLst>
                                          <p:attrName>ppt_h</p:attrName>
                                        </p:attrNameLst>
                                      </p:cBhvr>
                                      <p:tavLst>
                                        <p:tav tm="0">
                                          <p:val>
                                            <p:fltVal val="0"/>
                                          </p:val>
                                        </p:tav>
                                        <p:tav tm="100000">
                                          <p:val>
                                            <p:strVal val="#ppt_h"/>
                                          </p:val>
                                        </p:tav>
                                      </p:tavLst>
                                    </p:anim>
                                    <p:animEffect transition="in" filter="fade">
                                      <p:cBhvr>
                                        <p:cTn id="95" dur="500"/>
                                        <p:tgtEl>
                                          <p:spTgt spid="71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animBg="1"/>
      <p:bldP spid="7195" grpId="0" animBg="1"/>
      <p:bldP spid="35" grpId="0" animBg="1"/>
      <p:bldP spid="48" grpId="0" animBg="1"/>
      <p:bldP spid="48" grpId="1" animBg="1"/>
      <p:bldP spid="71" grpId="0" animBg="1"/>
      <p:bldP spid="71" grpId="1" animBg="1"/>
      <p:bldP spid="72" grpId="0" animBg="1"/>
      <p:bldP spid="72" grpId="1" animBg="1"/>
      <p:bldP spid="7173" grpId="0"/>
      <p:bldP spid="7176"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D0BB671-5EE5-412A-BD0A-AA271491FC45}"/>
              </a:ext>
            </a:extLst>
          </p:cNvPr>
          <p:cNvSpPr>
            <a:spLocks noGrp="1"/>
          </p:cNvSpPr>
          <p:nvPr>
            <p:ph type="ftr" sz="quarter" idx="3"/>
          </p:nvPr>
        </p:nvSpPr>
        <p:spPr/>
        <p:txBody>
          <a:bodyPr/>
          <a:lstStyle/>
          <a:p>
            <a:pPr algn="r"/>
            <a:fld id="{B1F92669-E9AC-495A-9485-4D654D029480}" type="slidenum">
              <a:rPr lang="en-GB" smtClean="0"/>
              <a:pPr algn="r"/>
              <a:t>20</a:t>
            </a:fld>
            <a:endParaRPr lang="en-GB" dirty="0"/>
          </a:p>
        </p:txBody>
      </p:sp>
      <p:sp>
        <p:nvSpPr>
          <p:cNvPr id="3" name="Text Placeholder 2">
            <a:extLst>
              <a:ext uri="{FF2B5EF4-FFF2-40B4-BE49-F238E27FC236}">
                <a16:creationId xmlns:a16="http://schemas.microsoft.com/office/drawing/2014/main" id="{79287A32-B904-4E69-91F5-945B968E7C36}"/>
              </a:ext>
            </a:extLst>
          </p:cNvPr>
          <p:cNvSpPr>
            <a:spLocks noGrp="1"/>
          </p:cNvSpPr>
          <p:nvPr>
            <p:ph type="body" sz="quarter" idx="14"/>
          </p:nvPr>
        </p:nvSpPr>
        <p:spPr/>
        <p:txBody>
          <a:bodyPr/>
          <a:lstStyle/>
          <a:p>
            <a:endParaRPr lang="en-US"/>
          </a:p>
        </p:txBody>
      </p:sp>
      <p:sp>
        <p:nvSpPr>
          <p:cNvPr id="4" name="Content Placeholder 3">
            <a:extLst>
              <a:ext uri="{FF2B5EF4-FFF2-40B4-BE49-F238E27FC236}">
                <a16:creationId xmlns:a16="http://schemas.microsoft.com/office/drawing/2014/main" id="{A173345D-F650-428C-88A7-FA0D4262C50C}"/>
              </a:ext>
            </a:extLst>
          </p:cNvPr>
          <p:cNvSpPr>
            <a:spLocks noGrp="1"/>
          </p:cNvSpPr>
          <p:nvPr>
            <p:ph sz="half" idx="2"/>
          </p:nvPr>
        </p:nvSpPr>
        <p:spPr>
          <a:xfrm>
            <a:off x="133502" y="1702676"/>
            <a:ext cx="8874780" cy="4777324"/>
          </a:xfrm>
        </p:spPr>
        <p:txBody>
          <a:bodyPr>
            <a:normAutofit/>
          </a:bodyPr>
          <a:lstStyle/>
          <a:p>
            <a:r>
              <a:rPr lang="en-US" sz="3200" dirty="0"/>
              <a:t>git status # most useful status report</a:t>
            </a:r>
          </a:p>
          <a:p>
            <a:r>
              <a:rPr lang="en-US" sz="3200" dirty="0"/>
              <a:t>git log --</a:t>
            </a:r>
            <a:r>
              <a:rPr lang="en-US" sz="3200" dirty="0" err="1"/>
              <a:t>oneline</a:t>
            </a:r>
            <a:r>
              <a:rPr lang="en-US" sz="3200" dirty="0"/>
              <a:t> # displays a git log</a:t>
            </a:r>
          </a:p>
          <a:p>
            <a:r>
              <a:rPr lang="en-US" sz="3200" dirty="0"/>
              <a:t>git diff --cached # diff working with stage</a:t>
            </a:r>
          </a:p>
          <a:p>
            <a:r>
              <a:rPr lang="en-US" sz="3200" dirty="0" err="1"/>
              <a:t>gitk</a:t>
            </a:r>
            <a:r>
              <a:rPr lang="en-US" sz="3200" dirty="0"/>
              <a:t> # display a UI</a:t>
            </a:r>
          </a:p>
          <a:p>
            <a:r>
              <a:rPr lang="en-US" sz="3200" dirty="0"/>
              <a:t>git ls-tree --r master --name-only	# Lists 	tracked files</a:t>
            </a:r>
          </a:p>
          <a:p>
            <a:r>
              <a:rPr lang="en-US" sz="3200" dirty="0"/>
              <a:t>git cat-file -p # Un-hashes sha-1 hash code</a:t>
            </a:r>
          </a:p>
          <a:p>
            <a:endParaRPr lang="en-US" sz="3200" dirty="0"/>
          </a:p>
        </p:txBody>
      </p:sp>
      <p:sp>
        <p:nvSpPr>
          <p:cNvPr id="6" name="Text Placeholder 4">
            <a:extLst>
              <a:ext uri="{FF2B5EF4-FFF2-40B4-BE49-F238E27FC236}">
                <a16:creationId xmlns:a16="http://schemas.microsoft.com/office/drawing/2014/main" id="{B93DAE72-EC55-455B-A71F-819F1D66E11B}"/>
              </a:ext>
            </a:extLst>
          </p:cNvPr>
          <p:cNvSpPr txBox="1">
            <a:spLocks/>
          </p:cNvSpPr>
          <p:nvPr/>
        </p:nvSpPr>
        <p:spPr>
          <a:xfrm>
            <a:off x="245908" y="381000"/>
            <a:ext cx="8649969" cy="576000"/>
          </a:xfrm>
          <a:prstGeom prst="rect">
            <a:avLst/>
          </a:prstGeom>
        </p:spPr>
        <p:txBody>
          <a:bodyPr vert="horz" lIns="0" tIns="0" rIns="0" bIns="0" rtlCol="0">
            <a:normAutofit/>
          </a:bodyPr>
          <a:lstStyle>
            <a:lvl1pPr marL="228600" indent="-228600" algn="l" defTabSz="914400" rtl="0" eaLnBrk="1" latinLnBrk="0" hangingPunct="1">
              <a:lnSpc>
                <a:spcPct val="112000"/>
              </a:lnSpc>
              <a:spcBef>
                <a:spcPts val="0"/>
              </a:spcBef>
              <a:spcAft>
                <a:spcPts val="0"/>
              </a:spcAft>
              <a:buFont typeface="Arial" panose="020B0604020202020204" pitchFamily="34" charset="0"/>
              <a:buChar char="•"/>
              <a:defRPr sz="1400" b="1" kern="1200" baseline="0">
                <a:solidFill>
                  <a:schemeClr val="tx1"/>
                </a:solidFill>
                <a:latin typeface="+mj-lt"/>
                <a:ea typeface="MS PGothic" pitchFamily="34"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r>
              <a:rPr lang="en-US" sz="3200" dirty="0"/>
              <a:t>Some Reporting Commands</a:t>
            </a:r>
          </a:p>
        </p:txBody>
      </p:sp>
      <p:sp>
        <p:nvSpPr>
          <p:cNvPr id="8" name="Text Placeholder 7">
            <a:extLst>
              <a:ext uri="{FF2B5EF4-FFF2-40B4-BE49-F238E27FC236}">
                <a16:creationId xmlns:a16="http://schemas.microsoft.com/office/drawing/2014/main" id="{52298EA8-C4EB-44F9-8CDB-59C7212B3DB8}"/>
              </a:ext>
            </a:extLst>
          </p:cNvPr>
          <p:cNvSpPr>
            <a:spLocks noGrp="1"/>
          </p:cNvSpPr>
          <p:nvPr>
            <p:ph type="body" sz="quarter" idx="15"/>
          </p:nvPr>
        </p:nvSpPr>
        <p:spPr/>
        <p:txBody>
          <a:bodyPr/>
          <a:lstStyle/>
          <a:p>
            <a:endParaRPr lang="en-US"/>
          </a:p>
        </p:txBody>
      </p:sp>
    </p:spTree>
    <p:extLst>
      <p:ext uri="{BB962C8B-B14F-4D97-AF65-F5344CB8AC3E}">
        <p14:creationId xmlns:p14="http://schemas.microsoft.com/office/powerpoint/2010/main" val="140176383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4">
                                            <p:txEl>
                                              <p:pRg st="0" end="0"/>
                                            </p:txEl>
                                          </p:spTgt>
                                        </p:tgtEl>
                                        <p:attrNameLst>
                                          <p:attrName>ppt_c</p:attrName>
                                        </p:attrNameLst>
                                      </p:cBhvr>
                                      <p:to>
                                        <a:srgbClr val="ABABAB"/>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4">
                                            <p:txEl>
                                              <p:pRg st="1" end="1"/>
                                            </p:txEl>
                                          </p:spTgt>
                                        </p:tgtEl>
                                        <p:attrNameLst>
                                          <p:attrName>ppt_c</p:attrName>
                                        </p:attrNameLst>
                                      </p:cBhvr>
                                      <p:to>
                                        <a:srgbClr val="ABABAB"/>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4">
                                            <p:txEl>
                                              <p:pRg st="2" end="2"/>
                                            </p:txEl>
                                          </p:spTgt>
                                        </p:tgtEl>
                                        <p:attrNameLst>
                                          <p:attrName>ppt_c</p:attrName>
                                        </p:attrNameLst>
                                      </p:cBhvr>
                                      <p:to>
                                        <a:srgbClr val="ABABAB"/>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4">
                                            <p:txEl>
                                              <p:pRg st="3" end="3"/>
                                            </p:txEl>
                                          </p:spTgt>
                                        </p:tgtEl>
                                        <p:attrNameLst>
                                          <p:attrName>ppt_c</p:attrName>
                                        </p:attrNameLst>
                                      </p:cBhvr>
                                      <p:to>
                                        <a:srgbClr val="ABABAB"/>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4">
                                            <p:txEl>
                                              <p:pRg st="4" end="4"/>
                                            </p:txEl>
                                          </p:spTgt>
                                        </p:tgtEl>
                                        <p:attrNameLst>
                                          <p:attrName>ppt_c</p:attrName>
                                        </p:attrNameLst>
                                      </p:cBhvr>
                                      <p:to>
                                        <a:srgbClr val="ABABAB"/>
                                      </p:to>
                                    </p:animClr>
                                  </p:sub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subTnLst>
                                    <p:animClr clrSpc="rgb" dir="cw">
                                      <p:cBhvr override="childStyle">
                                        <p:cTn dur="1" fill="hold" display="0" masterRel="nextClick" afterEffect="1"/>
                                        <p:tgtEl>
                                          <p:spTgt spid="4">
                                            <p:txEl>
                                              <p:pRg st="5" end="5"/>
                                            </p:txEl>
                                          </p:spTgt>
                                        </p:tgtEl>
                                        <p:attrNameLst>
                                          <p:attrName>ppt_c</p:attrName>
                                        </p:attrNameLst>
                                      </p:cBhvr>
                                      <p:to>
                                        <a:srgbClr val="ABABAB"/>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513116E-C4DC-4EA1-AB42-3F4DF40B05E7}"/>
              </a:ext>
            </a:extLst>
          </p:cNvPr>
          <p:cNvSpPr>
            <a:spLocks noGrp="1"/>
          </p:cNvSpPr>
          <p:nvPr>
            <p:ph type="ftr" sz="quarter" idx="11"/>
          </p:nvPr>
        </p:nvSpPr>
        <p:spPr>
          <a:xfrm>
            <a:off x="2285619" y="6355846"/>
            <a:ext cx="6248781" cy="365125"/>
          </a:xfrm>
        </p:spPr>
        <p:txBody>
          <a:bodyPr/>
          <a:lstStyle/>
          <a:p>
            <a:pPr algn="r"/>
            <a:fld id="{B1F92669-E9AC-495A-9485-4D654D029480}" type="slidenum">
              <a:rPr lang="en-GB" smtClean="0"/>
              <a:pPr algn="r"/>
              <a:t>21</a:t>
            </a:fld>
            <a:endParaRPr lang="en-GB" dirty="0"/>
          </a:p>
        </p:txBody>
      </p:sp>
      <p:sp>
        <p:nvSpPr>
          <p:cNvPr id="4" name="Text Placeholder 4">
            <a:extLst>
              <a:ext uri="{FF2B5EF4-FFF2-40B4-BE49-F238E27FC236}">
                <a16:creationId xmlns:a16="http://schemas.microsoft.com/office/drawing/2014/main" id="{B0C2E0F5-975A-4E2C-8CA2-C8F4B6D0E76C}"/>
              </a:ext>
            </a:extLst>
          </p:cNvPr>
          <p:cNvSpPr txBox="1">
            <a:spLocks/>
          </p:cNvSpPr>
          <p:nvPr/>
        </p:nvSpPr>
        <p:spPr>
          <a:xfrm>
            <a:off x="245908" y="1445684"/>
            <a:ext cx="8649969" cy="320251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lgn="ctr">
              <a:buNone/>
            </a:pPr>
            <a:r>
              <a:rPr lang="en-US" sz="3600" b="1" dirty="0"/>
              <a:t>Part 2</a:t>
            </a:r>
          </a:p>
          <a:p>
            <a:pPr marL="0" indent="0" algn="ctr">
              <a:buNone/>
            </a:pPr>
            <a:r>
              <a:rPr lang="en-US" sz="3600" b="1" dirty="0"/>
              <a:t>Git Branching Strategies </a:t>
            </a:r>
          </a:p>
          <a:p>
            <a:pPr marL="0" indent="0" algn="ctr">
              <a:buNone/>
            </a:pPr>
            <a:endParaRPr lang="en-US" sz="3600" b="1" dirty="0"/>
          </a:p>
        </p:txBody>
      </p:sp>
    </p:spTree>
    <p:extLst>
      <p:ext uri="{BB962C8B-B14F-4D97-AF65-F5344CB8AC3E}">
        <p14:creationId xmlns:p14="http://schemas.microsoft.com/office/powerpoint/2010/main" val="33150248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p:cNvSpPr>
            <a:spLocks noGrp="1"/>
          </p:cNvSpPr>
          <p:nvPr>
            <p:ph sz="half" idx="2"/>
          </p:nvPr>
        </p:nvSpPr>
        <p:spPr/>
        <p:txBody>
          <a:bodyPr/>
          <a:lstStyle/>
          <a:p>
            <a:endParaRPr lang="en-US"/>
          </a:p>
        </p:txBody>
      </p:sp>
      <p:pic>
        <p:nvPicPr>
          <p:cNvPr id="15"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981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6" name="Footer Placeholder 1"/>
          <p:cNvSpPr>
            <a:spLocks noGrp="1"/>
          </p:cNvSpPr>
          <p:nvPr>
            <p:ph type="ftr" sz="quarter" idx="3"/>
          </p:nvPr>
        </p:nvSpPr>
        <p:spPr>
          <a:xfrm>
            <a:off x="8154831" y="6523049"/>
            <a:ext cx="734548" cy="230400"/>
          </a:xfrm>
        </p:spPr>
        <p:txBody>
          <a:bodyPr/>
          <a:lstStyle/>
          <a:p>
            <a:pPr algn="r"/>
            <a:fld id="{B1F92669-E9AC-495A-9485-4D654D029480}" type="slidenum">
              <a:rPr lang="en-GB" smtClean="0"/>
              <a:pPr algn="r"/>
              <a:t>22</a:t>
            </a:fld>
            <a:endParaRPr lang="en-GB" dirty="0"/>
          </a:p>
        </p:txBody>
      </p:sp>
      <p:sp>
        <p:nvSpPr>
          <p:cNvPr id="17" name="Text Placeholder 2"/>
          <p:cNvSpPr>
            <a:spLocks noGrp="1"/>
          </p:cNvSpPr>
          <p:nvPr>
            <p:ph type="body" sz="quarter" idx="14"/>
          </p:nvPr>
        </p:nvSpPr>
        <p:spPr>
          <a:xfrm>
            <a:off x="245908" y="6525344"/>
            <a:ext cx="7908923" cy="231856"/>
          </a:xfrm>
        </p:spPr>
        <p:txBody>
          <a:bodyPr/>
          <a:lstStyle/>
          <a:p>
            <a:endParaRPr lang="en-US"/>
          </a:p>
        </p:txBody>
      </p:sp>
      <p:pic>
        <p:nvPicPr>
          <p:cNvPr id="18"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11785" r="38013" b="61648"/>
          <a:stretch/>
        </p:blipFill>
        <p:spPr bwMode="auto">
          <a:xfrm>
            <a:off x="152399" y="381000"/>
            <a:ext cx="6274427" cy="3429000"/>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9"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37753" r="38013" b="38576"/>
          <a:stretch/>
        </p:blipFill>
        <p:spPr bwMode="auto">
          <a:xfrm>
            <a:off x="1295400" y="1681856"/>
            <a:ext cx="7239000" cy="352483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pic>
        <p:nvPicPr>
          <p:cNvPr id="2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61424" r="38013" b="14905"/>
          <a:stretch/>
        </p:blipFill>
        <p:spPr bwMode="auto">
          <a:xfrm>
            <a:off x="2286000" y="3193343"/>
            <a:ext cx="6634704" cy="353756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
        <p:nvSpPr>
          <p:cNvPr id="2" name="TextBox 1">
            <a:extLst>
              <a:ext uri="{FF2B5EF4-FFF2-40B4-BE49-F238E27FC236}">
                <a16:creationId xmlns:a16="http://schemas.microsoft.com/office/drawing/2014/main" id="{788187F9-1CE1-44B0-A9AF-44B5B59C7780}"/>
              </a:ext>
            </a:extLst>
          </p:cNvPr>
          <p:cNvSpPr txBox="1"/>
          <p:nvPr/>
        </p:nvSpPr>
        <p:spPr>
          <a:xfrm>
            <a:off x="3048000" y="618684"/>
            <a:ext cx="3280992" cy="861774"/>
          </a:xfrm>
          <a:prstGeom prst="rect">
            <a:avLst/>
          </a:prstGeom>
          <a:solidFill>
            <a:schemeClr val="tx1"/>
          </a:solidFill>
        </p:spPr>
        <p:txBody>
          <a:bodyPr wrap="square" lIns="0" tIns="0" rIns="0" bIns="0" rtlCol="0">
            <a:spAutoFit/>
          </a:bodyPr>
          <a:lstStyle/>
          <a:p>
            <a:r>
              <a:rPr lang="en-US" sz="2800" dirty="0">
                <a:solidFill>
                  <a:schemeClr val="bg1"/>
                </a:solidFill>
                <a:latin typeface="Comic Sans MS" panose="030F0702030302020204" pitchFamily="66" charset="0"/>
              </a:rPr>
              <a:t>Sir you’re parked in a no parking zone!</a:t>
            </a:r>
          </a:p>
        </p:txBody>
      </p:sp>
      <p:sp>
        <p:nvSpPr>
          <p:cNvPr id="4" name="Speech Bubble: Oval 3">
            <a:extLst>
              <a:ext uri="{FF2B5EF4-FFF2-40B4-BE49-F238E27FC236}">
                <a16:creationId xmlns:a16="http://schemas.microsoft.com/office/drawing/2014/main" id="{E0214047-579A-4828-9E93-266FC04318A1}"/>
              </a:ext>
            </a:extLst>
          </p:cNvPr>
          <p:cNvSpPr/>
          <p:nvPr/>
        </p:nvSpPr>
        <p:spPr>
          <a:xfrm>
            <a:off x="2514600" y="5350175"/>
            <a:ext cx="3107767" cy="1279225"/>
          </a:xfrm>
          <a:prstGeom prst="wedgeEllipseCallout">
            <a:avLst>
              <a:gd name="adj1" fmla="val 72029"/>
              <a:gd name="adj2" fmla="val -73318"/>
            </a:avLst>
          </a:prstGeom>
          <a:solidFill>
            <a:schemeClr val="tx1"/>
          </a:solidFill>
          <a:ln w="2857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solidFill>
                <a:latin typeface="Comic Sans MS" panose="030F0702030302020204" pitchFamily="66" charset="0"/>
              </a:rPr>
              <a:t>Works every time!</a:t>
            </a:r>
          </a:p>
        </p:txBody>
      </p:sp>
    </p:spTree>
    <p:extLst>
      <p:ext uri="{BB962C8B-B14F-4D97-AF65-F5344CB8AC3E}">
        <p14:creationId xmlns:p14="http://schemas.microsoft.com/office/powerpoint/2010/main" val="323780473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childTnLst>
                          </p:cTn>
                        </p:par>
                        <p:par>
                          <p:cTn id="13" fill="hold">
                            <p:stCondLst>
                              <p:cond delay="500"/>
                            </p:stCondLst>
                            <p:childTnLst>
                              <p:par>
                                <p:cTn id="14" presetID="1" presetClass="entr" presetSubtype="0" fill="hold" grpId="0" nodeType="afterEffect">
                                  <p:stCondLst>
                                    <p:cond delay="1000"/>
                                  </p:stCondLst>
                                  <p:childTnLst>
                                    <p:set>
                                      <p:cBhvr>
                                        <p:cTn id="15"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Footer Placeholder 1"/>
          <p:cNvSpPr>
            <a:spLocks noGrp="1"/>
          </p:cNvSpPr>
          <p:nvPr>
            <p:ph type="ftr" sz="quarter" idx="3"/>
          </p:nvPr>
        </p:nvSpPr>
        <p:spPr/>
        <p:txBody>
          <a:bodyPr/>
          <a:lstStyle/>
          <a:p>
            <a:pPr algn="r"/>
            <a:fld id="{B1F92669-E9AC-495A-9485-4D654D029480}" type="slidenum">
              <a:rPr lang="en-GB" smtClean="0"/>
              <a:pPr algn="r"/>
              <a:t>23</a:t>
            </a:fld>
            <a:endParaRPr lang="en-GB" dirty="0"/>
          </a:p>
        </p:txBody>
      </p:sp>
      <p:sp>
        <p:nvSpPr>
          <p:cNvPr id="3" name="Text Placeholder 2"/>
          <p:cNvSpPr>
            <a:spLocks noGrp="1"/>
          </p:cNvSpPr>
          <p:nvPr>
            <p:ph type="body" sz="quarter" idx="14"/>
          </p:nvPr>
        </p:nvSpPr>
        <p:spPr/>
        <p:txBody>
          <a:bodyPr/>
          <a:lstStyle/>
          <a:p>
            <a:endParaRPr lang="en-US"/>
          </a:p>
        </p:txBody>
      </p:sp>
      <p:sp>
        <p:nvSpPr>
          <p:cNvPr id="4" name="Content Placeholder 3"/>
          <p:cNvSpPr>
            <a:spLocks noGrp="1"/>
          </p:cNvSpPr>
          <p:nvPr>
            <p:ph sz="half" idx="2"/>
          </p:nvPr>
        </p:nvSpPr>
        <p:spPr>
          <a:xfrm>
            <a:off x="55972" y="866446"/>
            <a:ext cx="9053163" cy="4777324"/>
          </a:xfrm>
        </p:spPr>
        <p:txBody>
          <a:bodyPr>
            <a:noAutofit/>
          </a:bodyPr>
          <a:lstStyle/>
          <a:p>
            <a:pPr marL="285750" indent="-285750">
              <a:spcAft>
                <a:spcPts val="0"/>
              </a:spcAft>
              <a:buFont typeface="Arial" panose="020B0604020202020204" pitchFamily="34" charset="0"/>
              <a:buChar char="•"/>
            </a:pPr>
            <a:r>
              <a:rPr lang="en-US" sz="1800" dirty="0"/>
              <a:t>Prehistorically – Developers manually built code and delivered it to a human integrator</a:t>
            </a:r>
          </a:p>
          <a:p>
            <a:pPr marL="465138" lvl="1" indent="-285750">
              <a:spcBef>
                <a:spcPts val="0"/>
              </a:spcBef>
              <a:spcAft>
                <a:spcPts val="0"/>
              </a:spcAft>
              <a:buFont typeface="Arial" panose="020B0604020202020204" pitchFamily="34" charset="0"/>
              <a:buChar char="•"/>
            </a:pPr>
            <a:r>
              <a:rPr lang="en-US" sz="1800" dirty="0"/>
              <a:t>every 3 months integrator would manually ”integrate” everyone’s work</a:t>
            </a:r>
          </a:p>
          <a:p>
            <a:pPr marL="465138" lvl="1" indent="-285750">
              <a:spcBef>
                <a:spcPts val="0"/>
              </a:spcBef>
              <a:buFont typeface="Arial" panose="020B0604020202020204" pitchFamily="34" charset="0"/>
              <a:buChar char="•"/>
            </a:pPr>
            <a:r>
              <a:rPr lang="en-US" sz="1800" dirty="0"/>
              <a:t>a grueling, tortuous process!</a:t>
            </a:r>
          </a:p>
          <a:p>
            <a:pPr marL="285750" indent="-285750">
              <a:spcAft>
                <a:spcPts val="0"/>
              </a:spcAft>
              <a:buFont typeface="Arial" panose="020B0604020202020204" pitchFamily="34" charset="0"/>
              <a:buChar char="•"/>
            </a:pPr>
            <a:r>
              <a:rPr lang="en-US" sz="1800" dirty="0"/>
              <a:t>1994 – Grady </a:t>
            </a:r>
            <a:r>
              <a:rPr lang="en-US" sz="1800" dirty="0" err="1"/>
              <a:t>Booch</a:t>
            </a:r>
            <a:r>
              <a:rPr lang="en-US" sz="1800" dirty="0"/>
              <a:t> writes Object-Oriented Analysis and Design with Applications</a:t>
            </a:r>
          </a:p>
          <a:p>
            <a:pPr marL="465138" lvl="1" indent="-285750">
              <a:spcBef>
                <a:spcPts val="0"/>
              </a:spcBef>
              <a:buFont typeface="Arial" panose="020B0604020202020204" pitchFamily="34" charset="0"/>
              <a:buChar char="•"/>
            </a:pPr>
            <a:r>
              <a:rPr lang="en-US" sz="1800" dirty="0"/>
              <a:t>uses the phrase “continuous integration” to explain how "internal releases represent a sort of </a:t>
            </a:r>
            <a:r>
              <a:rPr lang="en-US" sz="1800" i="1" dirty="0"/>
              <a:t>continuous integration </a:t>
            </a:r>
            <a:r>
              <a:rPr lang="en-US" sz="1800" dirty="0"/>
              <a:t>of the system" </a:t>
            </a:r>
          </a:p>
          <a:p>
            <a:pPr marL="285750" indent="-285750">
              <a:buFont typeface="Arial" panose="020B0604020202020204" pitchFamily="34" charset="0"/>
              <a:buChar char="•"/>
            </a:pPr>
            <a:r>
              <a:rPr lang="en-US" sz="1800" dirty="0"/>
              <a:t>1997 – </a:t>
            </a:r>
            <a:r>
              <a:rPr lang="en-US" sz="1800" dirty="0">
                <a:hlinkClick r:id="rId2" tooltip="Kent Beck">
                  <a:extLst>
                    <a:ext uri="{A12FA001-AC4F-418D-AE19-62706E023703}">
                      <ahyp:hlinkClr xmlns:ahyp="http://schemas.microsoft.com/office/drawing/2018/hyperlinkcolor" val="tx"/>
                    </a:ext>
                  </a:extLst>
                </a:hlinkClick>
              </a:rPr>
              <a:t>Kent Beck</a:t>
            </a:r>
            <a:r>
              <a:rPr lang="en-US" sz="1800" dirty="0"/>
              <a:t> and </a:t>
            </a:r>
            <a:r>
              <a:rPr lang="en-US" sz="1800" dirty="0">
                <a:hlinkClick r:id="rId3" tooltip="Ron Jeffries">
                  <a:extLst>
                    <a:ext uri="{A12FA001-AC4F-418D-AE19-62706E023703}">
                      <ahyp:hlinkClr xmlns:ahyp="http://schemas.microsoft.com/office/drawing/2018/hyperlinkcolor" val="tx"/>
                    </a:ext>
                  </a:extLst>
                </a:hlinkClick>
              </a:rPr>
              <a:t>Ron Jeffries</a:t>
            </a:r>
            <a:r>
              <a:rPr lang="en-US" sz="1800" dirty="0"/>
              <a:t> invented </a:t>
            </a:r>
            <a:r>
              <a:rPr lang="en-US" sz="1800" dirty="0">
                <a:hlinkClick r:id="rId4" tooltip="Extreme Programming">
                  <a:extLst>
                    <a:ext uri="{A12FA001-AC4F-418D-AE19-62706E023703}">
                      <ahyp:hlinkClr xmlns:ahyp="http://schemas.microsoft.com/office/drawing/2018/hyperlinkcolor" val="tx"/>
                    </a:ext>
                  </a:extLst>
                </a:hlinkClick>
              </a:rPr>
              <a:t>Extreme Programming</a:t>
            </a:r>
            <a:r>
              <a:rPr lang="en-US" sz="1800" dirty="0"/>
              <a:t> (XP) while on the </a:t>
            </a:r>
            <a:r>
              <a:rPr lang="en-US" sz="1800" dirty="0">
                <a:hlinkClick r:id="rId5" tooltip="Chrysler Comprehensive Compensation System">
                  <a:extLst>
                    <a:ext uri="{A12FA001-AC4F-418D-AE19-62706E023703}">
                      <ahyp:hlinkClr xmlns:ahyp="http://schemas.microsoft.com/office/drawing/2018/hyperlinkcolor" val="tx"/>
                    </a:ext>
                  </a:extLst>
                </a:hlinkClick>
              </a:rPr>
              <a:t>Chrysler Comprehensive Compensation System</a:t>
            </a:r>
            <a:r>
              <a:rPr lang="en-US" sz="1800" dirty="0"/>
              <a:t> project, including continuous integration</a:t>
            </a:r>
          </a:p>
          <a:p>
            <a:pPr marL="285750" indent="-285750">
              <a:buFont typeface="Arial" panose="020B0604020202020204" pitchFamily="34" charset="0"/>
              <a:buChar char="•"/>
            </a:pPr>
            <a:r>
              <a:rPr lang="en-US" sz="1800" dirty="0"/>
              <a:t>1999 – Beck elaborates on continuous integration in his first full book on Extreme programming, emphasizing importance of face-to-face communication</a:t>
            </a:r>
            <a:endParaRPr lang="en-US" sz="1800" baseline="30000" dirty="0"/>
          </a:p>
          <a:p>
            <a:pPr marL="285750" indent="-285750">
              <a:buFont typeface="Arial" panose="020B0604020202020204" pitchFamily="34" charset="0"/>
              <a:buChar char="•"/>
            </a:pPr>
            <a:r>
              <a:rPr lang="en-US" sz="1800" dirty="0"/>
              <a:t>2001 – </a:t>
            </a:r>
            <a:r>
              <a:rPr lang="en-US" sz="1800" dirty="0" err="1">
                <a:hlinkClick r:id="rId6" tooltip="CruiseControl">
                  <a:extLst>
                    <a:ext uri="{A12FA001-AC4F-418D-AE19-62706E023703}">
                      <ahyp:hlinkClr xmlns:ahyp="http://schemas.microsoft.com/office/drawing/2018/hyperlinkcolor" val="tx"/>
                    </a:ext>
                  </a:extLst>
                </a:hlinkClick>
              </a:rPr>
              <a:t>CruiseControl</a:t>
            </a:r>
            <a:r>
              <a:rPr lang="en-US" sz="1800" dirty="0"/>
              <a:t> released  - the first CI/Build server</a:t>
            </a:r>
          </a:p>
          <a:p>
            <a:pPr marL="285750" indent="-285750">
              <a:buFont typeface="Arial" panose="020B0604020202020204" pitchFamily="34" charset="0"/>
              <a:buChar char="•"/>
            </a:pPr>
            <a:r>
              <a:rPr lang="en-US" sz="1800" dirty="0"/>
              <a:t>2005 – Linus Torvalds creates Git while developing Linux to address SVN shortfalls</a:t>
            </a:r>
          </a:p>
          <a:p>
            <a:pPr marL="285750" indent="-285750">
              <a:buFont typeface="Arial" panose="020B0604020202020204" pitchFamily="34" charset="0"/>
              <a:buChar char="•"/>
            </a:pPr>
            <a:r>
              <a:rPr lang="en-US" sz="1800" dirty="0"/>
              <a:t>2009 – Martin Fowler publishes his popular blog posting on feature branching </a:t>
            </a:r>
            <a:r>
              <a:rPr lang="en-US" sz="1800" dirty="0">
                <a:hlinkClick r:id="rId7">
                  <a:extLst>
                    <a:ext uri="{A12FA001-AC4F-418D-AE19-62706E023703}">
                      <ahyp:hlinkClr xmlns:ahyp="http://schemas.microsoft.com/office/drawing/2018/hyperlinkcolor" val="tx"/>
                    </a:ext>
                  </a:extLst>
                </a:hlinkClick>
              </a:rPr>
              <a:t>https://martinfowler.com/bliki/FeatureBranch.html</a:t>
            </a:r>
            <a:r>
              <a:rPr lang="en-US" sz="1800" dirty="0"/>
              <a:t> </a:t>
            </a:r>
          </a:p>
          <a:p>
            <a:pPr marL="285750" indent="-285750">
              <a:buFont typeface="Arial" panose="020B0604020202020204" pitchFamily="34" charset="0"/>
              <a:buChar char="•"/>
            </a:pPr>
            <a:r>
              <a:rPr lang="en-US" sz="1800" dirty="0"/>
              <a:t>2012 – Vincent </a:t>
            </a:r>
            <a:r>
              <a:rPr lang="en-US" sz="1800" dirty="0" err="1"/>
              <a:t>Driessen</a:t>
            </a:r>
            <a:r>
              <a:rPr lang="en-US" sz="1800" dirty="0"/>
              <a:t> introduces </a:t>
            </a:r>
            <a:r>
              <a:rPr lang="en-US" sz="1800" dirty="0" err="1">
                <a:hlinkClick r:id="rId8">
                  <a:extLst>
                    <a:ext uri="{A12FA001-AC4F-418D-AE19-62706E023703}">
                      <ahyp:hlinkClr xmlns:ahyp="http://schemas.microsoft.com/office/drawing/2018/hyperlinkcolor" val="tx"/>
                    </a:ext>
                  </a:extLst>
                </a:hlinkClick>
              </a:rPr>
              <a:t>Gitflow</a:t>
            </a:r>
            <a:endParaRPr lang="en-US" sz="1800" dirty="0"/>
          </a:p>
          <a:p>
            <a:pPr marL="285750" indent="-285750">
              <a:buFont typeface="Arial" panose="020B0604020202020204" pitchFamily="34" charset="0"/>
              <a:buChar char="•"/>
            </a:pPr>
            <a:endParaRPr lang="en-US" sz="1800" dirty="0"/>
          </a:p>
        </p:txBody>
      </p:sp>
      <p:sp>
        <p:nvSpPr>
          <p:cNvPr id="7" name="Text Placeholder 4"/>
          <p:cNvSpPr txBox="1">
            <a:spLocks/>
          </p:cNvSpPr>
          <p:nvPr/>
        </p:nvSpPr>
        <p:spPr>
          <a:xfrm>
            <a:off x="464277" y="228601"/>
            <a:ext cx="7863609" cy="432757"/>
          </a:xfrm>
          <a:prstGeom prst="rect">
            <a:avLst/>
          </a:prstGeom>
        </p:spPr>
        <p:txBody>
          <a:bodyPr lIns="0" tIns="0" rIns="0" bIns="0"/>
          <a:lstStyle>
            <a:lvl1pPr algn="l" defTabSz="957263" rtl="0" eaLnBrk="1" fontAlgn="base" hangingPunct="1">
              <a:lnSpc>
                <a:spcPct val="112000"/>
              </a:lnSpc>
              <a:spcBef>
                <a:spcPts val="0"/>
              </a:spcBef>
              <a:spcAft>
                <a:spcPts val="0"/>
              </a:spcAft>
              <a:buClr>
                <a:srgbClr val="CC3300"/>
              </a:buClr>
              <a:defRPr sz="1400" b="1" baseline="0">
                <a:solidFill>
                  <a:schemeClr val="tx1"/>
                </a:solidFill>
                <a:latin typeface="+mj-lt"/>
                <a:ea typeface="MS PGothic" pitchFamily="34" charset="-128"/>
                <a:cs typeface="Arial Unicode MS" pitchFamily="34" charset="-128"/>
              </a:defRPr>
            </a:lvl1pPr>
            <a:lvl2pPr marL="244475" indent="-242888" algn="l" defTabSz="957263" rtl="0" eaLnBrk="1" fontAlgn="base" hangingPunct="1">
              <a:spcBef>
                <a:spcPct val="15000"/>
              </a:spcBef>
              <a:spcAft>
                <a:spcPct val="15000"/>
              </a:spcAft>
              <a:buClr>
                <a:schemeClr val="accent1"/>
              </a:buClr>
              <a:buSzPct val="70000"/>
              <a:buFont typeface="Wingdings" pitchFamily="2" charset="2"/>
              <a:buChar char="n"/>
              <a:defRPr sz="1200">
                <a:solidFill>
                  <a:schemeClr val="tx1"/>
                </a:solidFill>
                <a:latin typeface="+mn-lt"/>
                <a:ea typeface="Arial Unicode MS" pitchFamily="34" charset="-128"/>
                <a:cs typeface="Arial Unicode MS" pitchFamily="34" charset="-128"/>
              </a:defRPr>
            </a:lvl2pPr>
            <a:lvl3pPr marL="406400" indent="-160338" algn="l" defTabSz="957263" rtl="0" eaLnBrk="1" fontAlgn="base" hangingPunct="1">
              <a:spcBef>
                <a:spcPct val="15000"/>
              </a:spcBef>
              <a:spcAft>
                <a:spcPct val="15000"/>
              </a:spcAft>
              <a:buClr>
                <a:schemeClr val="accent1"/>
              </a:buClr>
              <a:buFont typeface="Symbol" pitchFamily="18" charset="2"/>
              <a:buChar char="-"/>
              <a:defRPr sz="1200">
                <a:solidFill>
                  <a:schemeClr val="tx1"/>
                </a:solidFill>
                <a:latin typeface="+mn-lt"/>
                <a:ea typeface="Arial Unicode MS" pitchFamily="34" charset="-128"/>
                <a:cs typeface="Arial Unicode MS" pitchFamily="34" charset="-128"/>
              </a:defRPr>
            </a:lvl3pPr>
            <a:lvl4pPr marL="547688" indent="-139700" algn="l" defTabSz="957263" rtl="0" eaLnBrk="1" fontAlgn="base" hangingPunct="1">
              <a:spcBef>
                <a:spcPct val="15000"/>
              </a:spcBef>
              <a:spcAft>
                <a:spcPct val="15000"/>
              </a:spcAft>
              <a:buClr>
                <a:schemeClr val="accent1"/>
              </a:buClr>
              <a:buFont typeface="Symbol" pitchFamily="18" charset="2"/>
              <a:buChar char="-"/>
              <a:defRPr sz="1200">
                <a:solidFill>
                  <a:schemeClr val="tx1"/>
                </a:solidFill>
                <a:latin typeface="+mn-lt"/>
                <a:ea typeface="Arial Unicode MS" pitchFamily="34" charset="-128"/>
                <a:cs typeface="Arial Unicode MS" pitchFamily="34" charset="-128"/>
              </a:defRPr>
            </a:lvl4pPr>
            <a:lvl5pPr marL="731838" indent="-182563" algn="l" defTabSz="957263" rtl="0" eaLnBrk="1" fontAlgn="base" hangingPunct="1">
              <a:spcBef>
                <a:spcPct val="15000"/>
              </a:spcBef>
              <a:spcAft>
                <a:spcPct val="15000"/>
              </a:spcAft>
              <a:buClr>
                <a:schemeClr val="accent1"/>
              </a:buClr>
              <a:buFont typeface="Symbol" pitchFamily="18" charset="2"/>
              <a:buChar char="-"/>
              <a:defRPr sz="1200">
                <a:solidFill>
                  <a:schemeClr val="tx1"/>
                </a:solidFill>
                <a:latin typeface="+mn-lt"/>
                <a:ea typeface="Arial Unicode MS" pitchFamily="34" charset="-128"/>
                <a:cs typeface="Arial Unicode MS" pitchFamily="34" charset="-128"/>
              </a:defRPr>
            </a:lvl5pPr>
            <a:lvl6pPr marL="1189038" indent="-182563" algn="l" defTabSz="957263" rtl="0" eaLnBrk="1" fontAlgn="base" hangingPunct="1">
              <a:spcBef>
                <a:spcPct val="15000"/>
              </a:spcBef>
              <a:spcAft>
                <a:spcPct val="15000"/>
              </a:spcAft>
              <a:buClr>
                <a:schemeClr val="accent1"/>
              </a:buClr>
              <a:buFont typeface="Symbol" pitchFamily="18" charset="2"/>
              <a:buChar char="-"/>
              <a:defRPr sz="1200">
                <a:solidFill>
                  <a:schemeClr val="tx1"/>
                </a:solidFill>
                <a:latin typeface="+mn-lt"/>
              </a:defRPr>
            </a:lvl6pPr>
            <a:lvl7pPr marL="1646238" indent="-182563" algn="l" defTabSz="957263" rtl="0" eaLnBrk="1" fontAlgn="base" hangingPunct="1">
              <a:spcBef>
                <a:spcPct val="15000"/>
              </a:spcBef>
              <a:spcAft>
                <a:spcPct val="15000"/>
              </a:spcAft>
              <a:buClr>
                <a:schemeClr val="accent1"/>
              </a:buClr>
              <a:buFont typeface="Symbol" pitchFamily="18" charset="2"/>
              <a:buChar char="-"/>
              <a:defRPr sz="1200">
                <a:solidFill>
                  <a:schemeClr val="tx1"/>
                </a:solidFill>
                <a:latin typeface="+mn-lt"/>
              </a:defRPr>
            </a:lvl7pPr>
            <a:lvl8pPr marL="2103438" indent="-182563" algn="l" defTabSz="957263" rtl="0" eaLnBrk="1" fontAlgn="base" hangingPunct="1">
              <a:spcBef>
                <a:spcPct val="15000"/>
              </a:spcBef>
              <a:spcAft>
                <a:spcPct val="15000"/>
              </a:spcAft>
              <a:buClr>
                <a:schemeClr val="accent1"/>
              </a:buClr>
              <a:buFont typeface="Symbol" pitchFamily="18" charset="2"/>
              <a:buChar char="-"/>
              <a:defRPr sz="1200">
                <a:solidFill>
                  <a:schemeClr val="tx1"/>
                </a:solidFill>
                <a:latin typeface="+mn-lt"/>
              </a:defRPr>
            </a:lvl8pPr>
            <a:lvl9pPr marL="2560638" indent="-182563" algn="l" defTabSz="957263" rtl="0" eaLnBrk="1" fontAlgn="base" hangingPunct="1">
              <a:spcBef>
                <a:spcPct val="15000"/>
              </a:spcBef>
              <a:spcAft>
                <a:spcPct val="15000"/>
              </a:spcAft>
              <a:buClr>
                <a:schemeClr val="accent1"/>
              </a:buClr>
              <a:buFont typeface="Symbol" pitchFamily="18" charset="2"/>
              <a:buChar char="-"/>
              <a:defRPr sz="1200">
                <a:solidFill>
                  <a:schemeClr val="tx1"/>
                </a:solidFill>
                <a:latin typeface="+mn-lt"/>
              </a:defRPr>
            </a:lvl9pPr>
          </a:lstStyle>
          <a:p>
            <a:r>
              <a:rPr lang="en-US" sz="3600" kern="0" dirty="0"/>
              <a:t>Continuous Integration Timeline</a:t>
            </a:r>
          </a:p>
        </p:txBody>
      </p:sp>
    </p:spTree>
    <p:extLst>
      <p:ext uri="{BB962C8B-B14F-4D97-AF65-F5344CB8AC3E}">
        <p14:creationId xmlns:p14="http://schemas.microsoft.com/office/powerpoint/2010/main" val="411141932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
                                            <p:txEl>
                                              <p:pRg st="9" end="9"/>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3" presetClass="emph" presetSubtype="2" fill="hold" grpId="1" nodeType="clickEffect">
                                  <p:stCondLst>
                                    <p:cond delay="0"/>
                                  </p:stCondLst>
                                  <p:childTnLst>
                                    <p:animClr clrSpc="rgb" dir="cw">
                                      <p:cBhvr override="childStyle">
                                        <p:cTn id="30" dur="500" fill="hold"/>
                                        <p:tgtEl>
                                          <p:spTgt spid="4">
                                            <p:txEl>
                                              <p:pRg st="0" end="0"/>
                                            </p:txEl>
                                          </p:spTgt>
                                        </p:tgtEl>
                                        <p:attrNameLst>
                                          <p:attrName>style.color</p:attrName>
                                        </p:attrNameLst>
                                      </p:cBhvr>
                                      <p:to>
                                        <a:srgbClr val="000000"/>
                                      </p:to>
                                    </p:animClr>
                                  </p:childTnLst>
                                </p:cTn>
                              </p:par>
                              <p:par>
                                <p:cTn id="31" presetID="3" presetClass="emph" presetSubtype="2" fill="hold" grpId="1" nodeType="withEffect">
                                  <p:stCondLst>
                                    <p:cond delay="0"/>
                                  </p:stCondLst>
                                  <p:childTnLst>
                                    <p:animClr clrSpc="rgb" dir="cw">
                                      <p:cBhvr override="childStyle">
                                        <p:cTn id="32" dur="500" fill="hold"/>
                                        <p:tgtEl>
                                          <p:spTgt spid="4">
                                            <p:txEl>
                                              <p:pRg st="1" end="1"/>
                                            </p:txEl>
                                          </p:spTgt>
                                        </p:tgtEl>
                                        <p:attrNameLst>
                                          <p:attrName>style.color</p:attrName>
                                        </p:attrNameLst>
                                      </p:cBhvr>
                                      <p:to>
                                        <a:srgbClr val="000000"/>
                                      </p:to>
                                    </p:animClr>
                                  </p:childTnLst>
                                </p:cTn>
                              </p:par>
                              <p:par>
                                <p:cTn id="33" presetID="3" presetClass="emph" presetSubtype="2" fill="hold" grpId="1" nodeType="withEffect">
                                  <p:stCondLst>
                                    <p:cond delay="0"/>
                                  </p:stCondLst>
                                  <p:childTnLst>
                                    <p:animClr clrSpc="rgb" dir="cw">
                                      <p:cBhvr override="childStyle">
                                        <p:cTn id="34" dur="500" fill="hold"/>
                                        <p:tgtEl>
                                          <p:spTgt spid="4">
                                            <p:txEl>
                                              <p:pRg st="2" end="2"/>
                                            </p:txEl>
                                          </p:spTgt>
                                        </p:tgtEl>
                                        <p:attrNameLst>
                                          <p:attrName>style.color</p:attrName>
                                        </p:attrNameLst>
                                      </p:cBhvr>
                                      <p:to>
                                        <a:srgbClr val="000000"/>
                                      </p:to>
                                    </p:animClr>
                                  </p:childTnLst>
                                </p:cTn>
                              </p:par>
                            </p:childTnLst>
                          </p:cTn>
                        </p:par>
                      </p:childTnLst>
                    </p:cTn>
                  </p:par>
                  <p:par>
                    <p:cTn id="35" fill="hold">
                      <p:stCondLst>
                        <p:cond delay="indefinite"/>
                      </p:stCondLst>
                      <p:childTnLst>
                        <p:par>
                          <p:cTn id="36" fill="hold">
                            <p:stCondLst>
                              <p:cond delay="0"/>
                            </p:stCondLst>
                            <p:childTnLst>
                              <p:par>
                                <p:cTn id="37" presetID="3" presetClass="emph" presetSubtype="2" fill="hold" grpId="1" nodeType="clickEffect">
                                  <p:stCondLst>
                                    <p:cond delay="0"/>
                                  </p:stCondLst>
                                  <p:childTnLst>
                                    <p:animClr clrSpc="rgb" dir="cw">
                                      <p:cBhvr override="childStyle">
                                        <p:cTn id="38" dur="500" fill="hold"/>
                                        <p:tgtEl>
                                          <p:spTgt spid="4">
                                            <p:txEl>
                                              <p:pRg st="3" end="3"/>
                                            </p:txEl>
                                          </p:spTgt>
                                        </p:tgtEl>
                                        <p:attrNameLst>
                                          <p:attrName>style.color</p:attrName>
                                        </p:attrNameLst>
                                      </p:cBhvr>
                                      <p:to>
                                        <a:srgbClr val="000000"/>
                                      </p:to>
                                    </p:animClr>
                                  </p:childTnLst>
                                </p:cTn>
                              </p:par>
                              <p:par>
                                <p:cTn id="39" presetID="3" presetClass="emph" presetSubtype="2" fill="hold" grpId="1" nodeType="withEffect">
                                  <p:stCondLst>
                                    <p:cond delay="0"/>
                                  </p:stCondLst>
                                  <p:childTnLst>
                                    <p:animClr clrSpc="rgb" dir="cw">
                                      <p:cBhvr override="childStyle">
                                        <p:cTn id="40" dur="500" fill="hold"/>
                                        <p:tgtEl>
                                          <p:spTgt spid="4">
                                            <p:txEl>
                                              <p:pRg st="4" end="4"/>
                                            </p:txEl>
                                          </p:spTgt>
                                        </p:tgtEl>
                                        <p:attrNameLst>
                                          <p:attrName>style.color</p:attrName>
                                        </p:attrNameLst>
                                      </p:cBhvr>
                                      <p:to>
                                        <a:srgbClr val="000000"/>
                                      </p:to>
                                    </p:animClr>
                                  </p:childTnLst>
                                </p:cTn>
                              </p:par>
                            </p:childTnLst>
                          </p:cTn>
                        </p:par>
                      </p:childTnLst>
                    </p:cTn>
                  </p:par>
                  <p:par>
                    <p:cTn id="41" fill="hold">
                      <p:stCondLst>
                        <p:cond delay="indefinite"/>
                      </p:stCondLst>
                      <p:childTnLst>
                        <p:par>
                          <p:cTn id="42" fill="hold">
                            <p:stCondLst>
                              <p:cond delay="0"/>
                            </p:stCondLst>
                            <p:childTnLst>
                              <p:par>
                                <p:cTn id="43" presetID="3" presetClass="emph" presetSubtype="2" fill="hold" grpId="1" nodeType="clickEffect">
                                  <p:stCondLst>
                                    <p:cond delay="0"/>
                                  </p:stCondLst>
                                  <p:childTnLst>
                                    <p:animClr clrSpc="rgb" dir="cw">
                                      <p:cBhvr override="childStyle">
                                        <p:cTn id="44" dur="500" fill="hold"/>
                                        <p:tgtEl>
                                          <p:spTgt spid="4">
                                            <p:txEl>
                                              <p:pRg st="5" end="5"/>
                                            </p:txEl>
                                          </p:spTgt>
                                        </p:tgtEl>
                                        <p:attrNameLst>
                                          <p:attrName>style.color</p:attrName>
                                        </p:attrNameLst>
                                      </p:cBhvr>
                                      <p:to>
                                        <a:srgbClr val="000000"/>
                                      </p:to>
                                    </p:animClr>
                                  </p:childTnLst>
                                </p:cTn>
                              </p:par>
                            </p:childTnLst>
                          </p:cTn>
                        </p:par>
                      </p:childTnLst>
                    </p:cTn>
                  </p:par>
                  <p:par>
                    <p:cTn id="45" fill="hold">
                      <p:stCondLst>
                        <p:cond delay="indefinite"/>
                      </p:stCondLst>
                      <p:childTnLst>
                        <p:par>
                          <p:cTn id="46" fill="hold">
                            <p:stCondLst>
                              <p:cond delay="0"/>
                            </p:stCondLst>
                            <p:childTnLst>
                              <p:par>
                                <p:cTn id="47" presetID="3" presetClass="emph" presetSubtype="2" fill="hold" grpId="1" nodeType="clickEffect">
                                  <p:stCondLst>
                                    <p:cond delay="0"/>
                                  </p:stCondLst>
                                  <p:childTnLst>
                                    <p:animClr clrSpc="rgb" dir="cw">
                                      <p:cBhvr override="childStyle">
                                        <p:cTn id="48" dur="500" fill="hold"/>
                                        <p:tgtEl>
                                          <p:spTgt spid="4">
                                            <p:txEl>
                                              <p:pRg st="6" end="6"/>
                                            </p:txEl>
                                          </p:spTgt>
                                        </p:tgtEl>
                                        <p:attrNameLst>
                                          <p:attrName>style.color</p:attrName>
                                        </p:attrNameLst>
                                      </p:cBhvr>
                                      <p:to>
                                        <a:srgbClr val="000000"/>
                                      </p:to>
                                    </p:animClr>
                                  </p:childTnLst>
                                </p:cTn>
                              </p:par>
                            </p:childTnLst>
                          </p:cTn>
                        </p:par>
                      </p:childTnLst>
                    </p:cTn>
                  </p:par>
                  <p:par>
                    <p:cTn id="49" fill="hold">
                      <p:stCondLst>
                        <p:cond delay="indefinite"/>
                      </p:stCondLst>
                      <p:childTnLst>
                        <p:par>
                          <p:cTn id="50" fill="hold">
                            <p:stCondLst>
                              <p:cond delay="0"/>
                            </p:stCondLst>
                            <p:childTnLst>
                              <p:par>
                                <p:cTn id="51" presetID="3" presetClass="emph" presetSubtype="2" fill="hold" grpId="1" nodeType="clickEffect">
                                  <p:stCondLst>
                                    <p:cond delay="0"/>
                                  </p:stCondLst>
                                  <p:childTnLst>
                                    <p:animClr clrSpc="rgb" dir="cw">
                                      <p:cBhvr override="childStyle">
                                        <p:cTn id="52" dur="500" fill="hold"/>
                                        <p:tgtEl>
                                          <p:spTgt spid="4">
                                            <p:txEl>
                                              <p:pRg st="7" end="7"/>
                                            </p:txEl>
                                          </p:spTgt>
                                        </p:tgtEl>
                                        <p:attrNameLst>
                                          <p:attrName>style.color</p:attrName>
                                        </p:attrNameLst>
                                      </p:cBhvr>
                                      <p:to>
                                        <a:srgbClr val="000000"/>
                                      </p:to>
                                    </p:animClr>
                                  </p:childTnLst>
                                </p:cTn>
                              </p:par>
                            </p:childTnLst>
                          </p:cTn>
                        </p:par>
                      </p:childTnLst>
                    </p:cTn>
                  </p:par>
                  <p:par>
                    <p:cTn id="53" fill="hold">
                      <p:stCondLst>
                        <p:cond delay="indefinite"/>
                      </p:stCondLst>
                      <p:childTnLst>
                        <p:par>
                          <p:cTn id="54" fill="hold">
                            <p:stCondLst>
                              <p:cond delay="0"/>
                            </p:stCondLst>
                            <p:childTnLst>
                              <p:par>
                                <p:cTn id="55" presetID="3" presetClass="emph" presetSubtype="2" fill="hold" grpId="1" nodeType="clickEffect">
                                  <p:stCondLst>
                                    <p:cond delay="0"/>
                                  </p:stCondLst>
                                  <p:childTnLst>
                                    <p:animClr clrSpc="rgb" dir="cw">
                                      <p:cBhvr override="childStyle">
                                        <p:cTn id="56" dur="500" fill="hold"/>
                                        <p:tgtEl>
                                          <p:spTgt spid="4">
                                            <p:txEl>
                                              <p:pRg st="8" end="8"/>
                                            </p:txEl>
                                          </p:spTgt>
                                        </p:tgtEl>
                                        <p:attrNameLst>
                                          <p:attrName>style.color</p:attrName>
                                        </p:attrNameLst>
                                      </p:cBhvr>
                                      <p:to>
                                        <a:srgbClr val="000000"/>
                                      </p:to>
                                    </p:animClr>
                                  </p:childTnLst>
                                </p:cTn>
                              </p:par>
                            </p:childTnLst>
                          </p:cTn>
                        </p:par>
                      </p:childTnLst>
                    </p:cTn>
                  </p:par>
                  <p:par>
                    <p:cTn id="57" fill="hold">
                      <p:stCondLst>
                        <p:cond delay="indefinite"/>
                      </p:stCondLst>
                      <p:childTnLst>
                        <p:par>
                          <p:cTn id="58" fill="hold">
                            <p:stCondLst>
                              <p:cond delay="0"/>
                            </p:stCondLst>
                            <p:childTnLst>
                              <p:par>
                                <p:cTn id="59" presetID="3" presetClass="emph" presetSubtype="2" fill="hold" grpId="1" nodeType="clickEffect">
                                  <p:stCondLst>
                                    <p:cond delay="0"/>
                                  </p:stCondLst>
                                  <p:childTnLst>
                                    <p:animClr clrSpc="rgb" dir="cw">
                                      <p:cBhvr override="childStyle">
                                        <p:cTn id="60" dur="500" fill="hold"/>
                                        <p:tgtEl>
                                          <p:spTgt spid="4">
                                            <p:txEl>
                                              <p:pRg st="9" end="9"/>
                                            </p:txEl>
                                          </p:spTgt>
                                        </p:tgtEl>
                                        <p:attrNameLst>
                                          <p:attrName>style.color</p:attrName>
                                        </p:attrNameLst>
                                      </p:cBhvr>
                                      <p:to>
                                        <a:srgbClr val="000000"/>
                                      </p:to>
                                    </p:animClr>
                                  </p:childTnLst>
                                </p:cTn>
                              </p:par>
                            </p:childTnLst>
                          </p:cTn>
                        </p:par>
                      </p:childTnLst>
                    </p:cTn>
                  </p:par>
                  <p:par>
                    <p:cTn id="61" fill="hold">
                      <p:stCondLst>
                        <p:cond delay="indefinite"/>
                      </p:stCondLst>
                      <p:childTnLst>
                        <p:par>
                          <p:cTn id="62" fill="hold">
                            <p:stCondLst>
                              <p:cond delay="0"/>
                            </p:stCondLst>
                            <p:childTnLst>
                              <p:par>
                                <p:cTn id="63" presetID="3" presetClass="emph" presetSubtype="2" fill="hold" grpId="1" nodeType="clickEffect">
                                  <p:stCondLst>
                                    <p:cond delay="0"/>
                                  </p:stCondLst>
                                  <p:childTnLst>
                                    <p:animClr clrSpc="rgb" dir="cw">
                                      <p:cBhvr override="childStyle">
                                        <p:cTn id="64" dur="500" fill="hold"/>
                                        <p:tgtEl>
                                          <p:spTgt spid="4">
                                            <p:txEl>
                                              <p:pRg st="10" end="10"/>
                                            </p:txEl>
                                          </p:spTgt>
                                        </p:tgtEl>
                                        <p:attrNameLst>
                                          <p:attrName>style.color</p:attrName>
                                        </p:attrNameLst>
                                      </p:cBhvr>
                                      <p:to>
                                        <a:srgbClr val="00000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4" grpId="1" uiExpand="1" build="p"/>
    </p:bld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Footer Placeholder 1"/>
          <p:cNvSpPr>
            <a:spLocks noGrp="1"/>
          </p:cNvSpPr>
          <p:nvPr>
            <p:ph type="ftr" sz="quarter" idx="3"/>
          </p:nvPr>
        </p:nvSpPr>
        <p:spPr/>
        <p:txBody>
          <a:bodyPr/>
          <a:lstStyle/>
          <a:p>
            <a:pPr algn="r"/>
            <a:fld id="{B1F92669-E9AC-495A-9485-4D654D029480}" type="slidenum">
              <a:rPr lang="en-GB" smtClean="0"/>
              <a:pPr algn="r"/>
              <a:t>24</a:t>
            </a:fld>
            <a:endParaRPr lang="en-GB" dirty="0"/>
          </a:p>
        </p:txBody>
      </p:sp>
      <p:sp>
        <p:nvSpPr>
          <p:cNvPr id="3" name="Text Placeholder 2"/>
          <p:cNvSpPr>
            <a:spLocks noGrp="1"/>
          </p:cNvSpPr>
          <p:nvPr>
            <p:ph type="body" sz="quarter" idx="14"/>
          </p:nvPr>
        </p:nvSpPr>
        <p:spPr/>
        <p:txBody>
          <a:bodyPr/>
          <a:lstStyle/>
          <a:p>
            <a:endParaRPr lang="en-US"/>
          </a:p>
        </p:txBody>
      </p:sp>
      <p:sp>
        <p:nvSpPr>
          <p:cNvPr id="4" name="Content Placeholder 3"/>
          <p:cNvSpPr>
            <a:spLocks noGrp="1"/>
          </p:cNvSpPr>
          <p:nvPr>
            <p:ph sz="half" idx="2"/>
          </p:nvPr>
        </p:nvSpPr>
        <p:spPr/>
        <p:txBody>
          <a:bodyPr/>
          <a:lstStyle/>
          <a:p>
            <a:endParaRPr lang="en-US" dirty="0"/>
          </a:p>
        </p:txBody>
      </p:sp>
      <p:sp>
        <p:nvSpPr>
          <p:cNvPr id="5" name="Text Placeholder 4"/>
          <p:cNvSpPr>
            <a:spLocks noGrp="1"/>
          </p:cNvSpPr>
          <p:nvPr>
            <p:ph type="body" sz="quarter" idx="15"/>
          </p:nvPr>
        </p:nvSpPr>
        <p:spPr/>
        <p:txBody>
          <a:bodyPr/>
          <a:lstStyle/>
          <a:p>
            <a:endParaRPr lang="en-US" dirty="0"/>
          </a:p>
        </p:txBody>
      </p:sp>
      <p:sp>
        <p:nvSpPr>
          <p:cNvPr id="6" name="Rectangle 5"/>
          <p:cNvSpPr/>
          <p:nvPr/>
        </p:nvSpPr>
        <p:spPr bwMode="auto">
          <a:xfrm>
            <a:off x="288392" y="2133600"/>
            <a:ext cx="8285670" cy="2314374"/>
          </a:xfrm>
          <a:prstGeom prst="rect">
            <a:avLst/>
          </a:prstGeom>
          <a:solidFill>
            <a:schemeClr val="tx2"/>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1" i="0" u="none" strike="noStrike" cap="none" normalizeH="0" baseline="0" dirty="0" err="1">
              <a:ln>
                <a:noFill/>
              </a:ln>
              <a:solidFill>
                <a:schemeClr val="tx1"/>
              </a:solidFill>
              <a:effectLst/>
              <a:latin typeface="Arial" charset="0"/>
            </a:endParaRPr>
          </a:p>
        </p:txBody>
      </p:sp>
      <p:sp>
        <p:nvSpPr>
          <p:cNvPr id="7" name="TextBox 6"/>
          <p:cNvSpPr txBox="1"/>
          <p:nvPr/>
        </p:nvSpPr>
        <p:spPr>
          <a:xfrm>
            <a:off x="232499" y="2133600"/>
            <a:ext cx="8175705" cy="1077218"/>
          </a:xfrm>
          <a:prstGeom prst="rect">
            <a:avLst/>
          </a:prstGeom>
          <a:noFill/>
        </p:spPr>
        <p:txBody>
          <a:bodyPr wrap="square" rtlCol="0">
            <a:spAutoFit/>
          </a:bodyPr>
          <a:lstStyle/>
          <a:p>
            <a:r>
              <a:rPr lang="en-US" sz="1600" dirty="0">
                <a:solidFill>
                  <a:schemeClr val="bg1"/>
                </a:solidFill>
                <a:latin typeface="Lucida Console" panose="020B0609040504020204" pitchFamily="49" charset="0"/>
              </a:rPr>
              <a:t>$ git branch -v </a:t>
            </a:r>
            <a:br>
              <a:rPr lang="en-US" sz="1600" dirty="0">
                <a:solidFill>
                  <a:schemeClr val="bg1"/>
                </a:solidFill>
                <a:latin typeface="Lucida Console" panose="020B0609040504020204" pitchFamily="49" charset="0"/>
              </a:rPr>
            </a:br>
            <a:r>
              <a:rPr lang="en-US" sz="1600" dirty="0">
                <a:solidFill>
                  <a:schemeClr val="bg1"/>
                </a:solidFill>
                <a:latin typeface="Lucida Console" panose="020B0609040504020204" pitchFamily="49" charset="0"/>
              </a:rPr>
              <a:t>  </a:t>
            </a:r>
            <a:r>
              <a:rPr lang="en-US" sz="1600" dirty="0" err="1">
                <a:solidFill>
                  <a:schemeClr val="bg1"/>
                </a:solidFill>
                <a:latin typeface="Lucida Console" panose="020B0609040504020204" pitchFamily="49" charset="0"/>
              </a:rPr>
              <a:t>scifi</a:t>
            </a:r>
            <a:r>
              <a:rPr lang="en-US" sz="1600" dirty="0">
                <a:solidFill>
                  <a:schemeClr val="bg1"/>
                </a:solidFill>
                <a:latin typeface="Lucida Console" panose="020B0609040504020204" pitchFamily="49" charset="0"/>
              </a:rPr>
              <a:t> 93b412c fix </a:t>
            </a:r>
            <a:r>
              <a:rPr lang="en-US" sz="1600" dirty="0" err="1">
                <a:solidFill>
                  <a:schemeClr val="bg1"/>
                </a:solidFill>
                <a:latin typeface="Lucida Console" panose="020B0609040504020204" pitchFamily="49" charset="0"/>
              </a:rPr>
              <a:t>javascript</a:t>
            </a:r>
            <a:r>
              <a:rPr lang="en-US" sz="1600" dirty="0">
                <a:solidFill>
                  <a:schemeClr val="bg1"/>
                </a:solidFill>
                <a:latin typeface="Lucida Console" panose="020B0609040504020204" pitchFamily="49" charset="0"/>
              </a:rPr>
              <a:t> issue </a:t>
            </a:r>
          </a:p>
          <a:p>
            <a:r>
              <a:rPr lang="en-US" sz="1600" dirty="0">
                <a:solidFill>
                  <a:schemeClr val="bg1"/>
                </a:solidFill>
                <a:latin typeface="Lucida Console" panose="020B0609040504020204" pitchFamily="49" charset="0"/>
              </a:rPr>
              <a:t>* master 7a98805 Merge branch ‘</a:t>
            </a:r>
            <a:r>
              <a:rPr lang="en-US" sz="1600" dirty="0" err="1">
                <a:solidFill>
                  <a:schemeClr val="bg1"/>
                </a:solidFill>
                <a:latin typeface="Lucida Console" panose="020B0609040504020204" pitchFamily="49" charset="0"/>
              </a:rPr>
              <a:t>scifi</a:t>
            </a:r>
            <a:r>
              <a:rPr lang="en-US" sz="1600" dirty="0">
                <a:solidFill>
                  <a:schemeClr val="bg1"/>
                </a:solidFill>
                <a:latin typeface="Lucida Console" panose="020B0609040504020204" pitchFamily="49" charset="0"/>
              </a:rPr>
              <a:t>' </a:t>
            </a:r>
          </a:p>
          <a:p>
            <a:r>
              <a:rPr lang="en-US" sz="1600" dirty="0">
                <a:solidFill>
                  <a:schemeClr val="bg1"/>
                </a:solidFill>
                <a:latin typeface="Lucida Console" panose="020B0609040504020204" pitchFamily="49" charset="0"/>
              </a:rPr>
              <a:t>  testing 782fd34 add f451</a:t>
            </a:r>
            <a:endParaRPr lang="en-US" sz="1500" b="1" dirty="0">
              <a:solidFill>
                <a:schemeClr val="bg1"/>
              </a:solidFill>
              <a:latin typeface="Lucida Console" panose="020B0609040504020204" pitchFamily="49" charset="0"/>
              <a:cs typeface="Courier New" panose="02070309020205020404" pitchFamily="49" charset="0"/>
            </a:endParaRPr>
          </a:p>
        </p:txBody>
      </p:sp>
      <p:sp>
        <p:nvSpPr>
          <p:cNvPr id="8" name="Rectangle 7"/>
          <p:cNvSpPr/>
          <p:nvPr/>
        </p:nvSpPr>
        <p:spPr bwMode="auto">
          <a:xfrm>
            <a:off x="486991" y="2209800"/>
            <a:ext cx="1875209" cy="226286"/>
          </a:xfrm>
          <a:prstGeom prst="rect">
            <a:avLst/>
          </a:prstGeom>
          <a:noFill/>
          <a:ln w="22225" cap="flat" cmpd="sng" algn="ctr">
            <a:solidFill>
              <a:srgbClr val="FF0000"/>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1" i="0" u="none" strike="noStrike" cap="none" normalizeH="0" baseline="0" dirty="0" err="1">
              <a:ln>
                <a:noFill/>
              </a:ln>
              <a:solidFill>
                <a:schemeClr val="tx1"/>
              </a:solidFill>
              <a:effectLst/>
              <a:latin typeface="Arial" charset="0"/>
            </a:endParaRPr>
          </a:p>
        </p:txBody>
      </p:sp>
      <p:sp>
        <p:nvSpPr>
          <p:cNvPr id="9" name="Line Callout 1 8"/>
          <p:cNvSpPr/>
          <p:nvPr/>
        </p:nvSpPr>
        <p:spPr bwMode="auto">
          <a:xfrm>
            <a:off x="838200" y="3414294"/>
            <a:ext cx="1823687" cy="715212"/>
          </a:xfrm>
          <a:prstGeom prst="borderCallout1">
            <a:avLst>
              <a:gd name="adj1" fmla="val 18750"/>
              <a:gd name="adj2" fmla="val -8333"/>
              <a:gd name="adj3" fmla="val -51753"/>
              <a:gd name="adj4" fmla="val -23490"/>
            </a:avLst>
          </a:prstGeom>
          <a:solidFill>
            <a:schemeClr val="accent2">
              <a:lumMod val="40000"/>
              <a:lumOff val="60000"/>
            </a:schemeClr>
          </a:solidFill>
          <a:ln w="22225" cap="flat" cmpd="sng" algn="ctr">
            <a:solidFill>
              <a:schemeClr val="accent1"/>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rPr>
              <a:t>Branches</a:t>
            </a:r>
            <a:r>
              <a:rPr kumimoji="0" lang="en-US" sz="1200" b="1" i="0" u="none" strike="noStrike" cap="none" normalizeH="0" dirty="0">
                <a:ln>
                  <a:noFill/>
                </a:ln>
                <a:solidFill>
                  <a:schemeClr val="tx1"/>
                </a:solidFill>
                <a:effectLst/>
                <a:latin typeface="Arial" charset="0"/>
              </a:rPr>
              <a:t> </a:t>
            </a:r>
            <a:r>
              <a:rPr kumimoji="0" lang="en-US" sz="1200" b="1" i="1" u="none" strike="noStrike" cap="none" normalizeH="0" dirty="0">
                <a:ln>
                  <a:noFill/>
                </a:ln>
                <a:solidFill>
                  <a:schemeClr val="tx1"/>
                </a:solidFill>
                <a:effectLst/>
                <a:latin typeface="Arial" charset="0"/>
              </a:rPr>
              <a:t>without </a:t>
            </a:r>
            <a:r>
              <a:rPr kumimoji="0" lang="en-US" sz="1200" b="1" u="none" strike="noStrike" cap="none" normalizeH="0" dirty="0">
                <a:ln>
                  <a:noFill/>
                </a:ln>
                <a:solidFill>
                  <a:schemeClr val="tx1"/>
                </a:solidFill>
                <a:effectLst/>
                <a:latin typeface="Arial" charset="0"/>
              </a:rPr>
              <a:t>a ‘*' are fully merged and may be deleted safely</a:t>
            </a:r>
            <a:endParaRPr kumimoji="0" lang="en-US" sz="1200" b="1" u="none" strike="noStrike" cap="none" normalizeH="0" baseline="0" dirty="0">
              <a:ln>
                <a:noFill/>
              </a:ln>
              <a:solidFill>
                <a:schemeClr val="tx1"/>
              </a:solidFill>
              <a:effectLst/>
              <a:latin typeface="Arial" charset="0"/>
            </a:endParaRPr>
          </a:p>
        </p:txBody>
      </p:sp>
      <p:sp>
        <p:nvSpPr>
          <p:cNvPr id="11" name="Text Placeholder 4"/>
          <p:cNvSpPr txBox="1">
            <a:spLocks/>
          </p:cNvSpPr>
          <p:nvPr/>
        </p:nvSpPr>
        <p:spPr>
          <a:xfrm>
            <a:off x="2129551" y="228601"/>
            <a:ext cx="4882682" cy="432757"/>
          </a:xfrm>
          <a:prstGeom prst="rect">
            <a:avLst/>
          </a:prstGeom>
        </p:spPr>
        <p:txBody>
          <a:bodyPr lIns="0" tIns="0" rIns="0" bIns="0"/>
          <a:lstStyle>
            <a:lvl1pPr algn="l" defTabSz="957263" rtl="0" eaLnBrk="1" fontAlgn="base" hangingPunct="1">
              <a:lnSpc>
                <a:spcPct val="112000"/>
              </a:lnSpc>
              <a:spcBef>
                <a:spcPts val="0"/>
              </a:spcBef>
              <a:spcAft>
                <a:spcPts val="0"/>
              </a:spcAft>
              <a:buClr>
                <a:srgbClr val="CC3300"/>
              </a:buClr>
              <a:defRPr sz="1400" b="1" baseline="0">
                <a:solidFill>
                  <a:schemeClr val="tx1"/>
                </a:solidFill>
                <a:latin typeface="+mj-lt"/>
                <a:ea typeface="MS PGothic" pitchFamily="34" charset="-128"/>
                <a:cs typeface="Arial Unicode MS" pitchFamily="34" charset="-128"/>
              </a:defRPr>
            </a:lvl1pPr>
            <a:lvl2pPr marL="244475" indent="-242888" algn="l" defTabSz="957263" rtl="0" eaLnBrk="1" fontAlgn="base" hangingPunct="1">
              <a:spcBef>
                <a:spcPct val="15000"/>
              </a:spcBef>
              <a:spcAft>
                <a:spcPct val="15000"/>
              </a:spcAft>
              <a:buClr>
                <a:schemeClr val="accent1"/>
              </a:buClr>
              <a:buSzPct val="70000"/>
              <a:buFont typeface="Wingdings" pitchFamily="2" charset="2"/>
              <a:buChar char="n"/>
              <a:defRPr sz="1200">
                <a:solidFill>
                  <a:schemeClr val="tx1"/>
                </a:solidFill>
                <a:latin typeface="+mn-lt"/>
                <a:ea typeface="Arial Unicode MS" pitchFamily="34" charset="-128"/>
                <a:cs typeface="Arial Unicode MS" pitchFamily="34" charset="-128"/>
              </a:defRPr>
            </a:lvl2pPr>
            <a:lvl3pPr marL="406400" indent="-160338" algn="l" defTabSz="957263" rtl="0" eaLnBrk="1" fontAlgn="base" hangingPunct="1">
              <a:spcBef>
                <a:spcPct val="15000"/>
              </a:spcBef>
              <a:spcAft>
                <a:spcPct val="15000"/>
              </a:spcAft>
              <a:buClr>
                <a:schemeClr val="accent1"/>
              </a:buClr>
              <a:buFont typeface="Symbol" pitchFamily="18" charset="2"/>
              <a:buChar char="-"/>
              <a:defRPr sz="1200">
                <a:solidFill>
                  <a:schemeClr val="tx1"/>
                </a:solidFill>
                <a:latin typeface="+mn-lt"/>
                <a:ea typeface="Arial Unicode MS" pitchFamily="34" charset="-128"/>
                <a:cs typeface="Arial Unicode MS" pitchFamily="34" charset="-128"/>
              </a:defRPr>
            </a:lvl3pPr>
            <a:lvl4pPr marL="547688" indent="-139700" algn="l" defTabSz="957263" rtl="0" eaLnBrk="1" fontAlgn="base" hangingPunct="1">
              <a:spcBef>
                <a:spcPct val="15000"/>
              </a:spcBef>
              <a:spcAft>
                <a:spcPct val="15000"/>
              </a:spcAft>
              <a:buClr>
                <a:schemeClr val="accent1"/>
              </a:buClr>
              <a:buFont typeface="Symbol" pitchFamily="18" charset="2"/>
              <a:buChar char="-"/>
              <a:defRPr sz="1200">
                <a:solidFill>
                  <a:schemeClr val="tx1"/>
                </a:solidFill>
                <a:latin typeface="+mn-lt"/>
                <a:ea typeface="Arial Unicode MS" pitchFamily="34" charset="-128"/>
                <a:cs typeface="Arial Unicode MS" pitchFamily="34" charset="-128"/>
              </a:defRPr>
            </a:lvl4pPr>
            <a:lvl5pPr marL="731838" indent="-182563" algn="l" defTabSz="957263" rtl="0" eaLnBrk="1" fontAlgn="base" hangingPunct="1">
              <a:spcBef>
                <a:spcPct val="15000"/>
              </a:spcBef>
              <a:spcAft>
                <a:spcPct val="15000"/>
              </a:spcAft>
              <a:buClr>
                <a:schemeClr val="accent1"/>
              </a:buClr>
              <a:buFont typeface="Symbol" pitchFamily="18" charset="2"/>
              <a:buChar char="-"/>
              <a:defRPr sz="1200">
                <a:solidFill>
                  <a:schemeClr val="tx1"/>
                </a:solidFill>
                <a:latin typeface="+mn-lt"/>
                <a:ea typeface="Arial Unicode MS" pitchFamily="34" charset="-128"/>
                <a:cs typeface="Arial Unicode MS" pitchFamily="34" charset="-128"/>
              </a:defRPr>
            </a:lvl5pPr>
            <a:lvl6pPr marL="1189038" indent="-182563" algn="l" defTabSz="957263" rtl="0" eaLnBrk="1" fontAlgn="base" hangingPunct="1">
              <a:spcBef>
                <a:spcPct val="15000"/>
              </a:spcBef>
              <a:spcAft>
                <a:spcPct val="15000"/>
              </a:spcAft>
              <a:buClr>
                <a:schemeClr val="accent1"/>
              </a:buClr>
              <a:buFont typeface="Symbol" pitchFamily="18" charset="2"/>
              <a:buChar char="-"/>
              <a:defRPr sz="1200">
                <a:solidFill>
                  <a:schemeClr val="tx1"/>
                </a:solidFill>
                <a:latin typeface="+mn-lt"/>
              </a:defRPr>
            </a:lvl6pPr>
            <a:lvl7pPr marL="1646238" indent="-182563" algn="l" defTabSz="957263" rtl="0" eaLnBrk="1" fontAlgn="base" hangingPunct="1">
              <a:spcBef>
                <a:spcPct val="15000"/>
              </a:spcBef>
              <a:spcAft>
                <a:spcPct val="15000"/>
              </a:spcAft>
              <a:buClr>
                <a:schemeClr val="accent1"/>
              </a:buClr>
              <a:buFont typeface="Symbol" pitchFamily="18" charset="2"/>
              <a:buChar char="-"/>
              <a:defRPr sz="1200">
                <a:solidFill>
                  <a:schemeClr val="tx1"/>
                </a:solidFill>
                <a:latin typeface="+mn-lt"/>
              </a:defRPr>
            </a:lvl7pPr>
            <a:lvl8pPr marL="2103438" indent="-182563" algn="l" defTabSz="957263" rtl="0" eaLnBrk="1" fontAlgn="base" hangingPunct="1">
              <a:spcBef>
                <a:spcPct val="15000"/>
              </a:spcBef>
              <a:spcAft>
                <a:spcPct val="15000"/>
              </a:spcAft>
              <a:buClr>
                <a:schemeClr val="accent1"/>
              </a:buClr>
              <a:buFont typeface="Symbol" pitchFamily="18" charset="2"/>
              <a:buChar char="-"/>
              <a:defRPr sz="1200">
                <a:solidFill>
                  <a:schemeClr val="tx1"/>
                </a:solidFill>
                <a:latin typeface="+mn-lt"/>
              </a:defRPr>
            </a:lvl8pPr>
            <a:lvl9pPr marL="2560638" indent="-182563" algn="l" defTabSz="957263" rtl="0" eaLnBrk="1" fontAlgn="base" hangingPunct="1">
              <a:spcBef>
                <a:spcPct val="15000"/>
              </a:spcBef>
              <a:spcAft>
                <a:spcPct val="15000"/>
              </a:spcAft>
              <a:buClr>
                <a:schemeClr val="accent1"/>
              </a:buClr>
              <a:buFont typeface="Symbol" pitchFamily="18" charset="2"/>
              <a:buChar char="-"/>
              <a:defRPr sz="1200">
                <a:solidFill>
                  <a:schemeClr val="tx1"/>
                </a:solidFill>
                <a:latin typeface="+mn-lt"/>
              </a:defRPr>
            </a:lvl9pPr>
          </a:lstStyle>
          <a:p>
            <a:r>
              <a:rPr lang="en-US" sz="3600" kern="0" dirty="0"/>
              <a:t>Git branch commands</a:t>
            </a:r>
          </a:p>
        </p:txBody>
      </p:sp>
    </p:spTree>
    <p:extLst>
      <p:ext uri="{BB962C8B-B14F-4D97-AF65-F5344CB8AC3E}">
        <p14:creationId xmlns:p14="http://schemas.microsoft.com/office/powerpoint/2010/main" val="272762835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heel(1)">
                                      <p:cBhvr>
                                        <p:cTn id="7" dur="500"/>
                                        <p:tgtEl>
                                          <p:spTgt spid="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4" name="Rectangle 83"/>
          <p:cNvSpPr/>
          <p:nvPr/>
        </p:nvSpPr>
        <p:spPr bwMode="auto">
          <a:xfrm>
            <a:off x="4641348" y="5717847"/>
            <a:ext cx="3532250" cy="1053747"/>
          </a:xfrm>
          <a:prstGeom prst="rect">
            <a:avLst/>
          </a:prstGeom>
          <a:solidFill>
            <a:srgbClr val="212121"/>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1" i="0" u="none" strike="noStrike" cap="none" normalizeH="0" baseline="0" dirty="0" err="1">
              <a:ln>
                <a:noFill/>
              </a:ln>
              <a:solidFill>
                <a:schemeClr val="tx1"/>
              </a:solidFill>
              <a:effectLst/>
              <a:latin typeface="Arial" charset="0"/>
            </a:endParaRPr>
          </a:p>
        </p:txBody>
      </p:sp>
      <p:sp>
        <p:nvSpPr>
          <p:cNvPr id="2" name="Footer Placeholder 1"/>
          <p:cNvSpPr>
            <a:spLocks noGrp="1"/>
          </p:cNvSpPr>
          <p:nvPr>
            <p:ph type="ftr" sz="quarter" idx="3"/>
          </p:nvPr>
        </p:nvSpPr>
        <p:spPr/>
        <p:txBody>
          <a:bodyPr/>
          <a:lstStyle/>
          <a:p>
            <a:pPr algn="r"/>
            <a:fld id="{B1F92669-E9AC-495A-9485-4D654D029480}" type="slidenum">
              <a:rPr lang="en-GB" smtClean="0"/>
              <a:pPr algn="r"/>
              <a:t>25</a:t>
            </a:fld>
            <a:endParaRPr lang="en-GB" dirty="0"/>
          </a:p>
        </p:txBody>
      </p:sp>
      <p:sp>
        <p:nvSpPr>
          <p:cNvPr id="4" name="AutoShape 2" descr="Image result for rebas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4" descr="Image result for rebas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cxnSp>
        <p:nvCxnSpPr>
          <p:cNvPr id="42" name="Straight Connector 41"/>
          <p:cNvCxnSpPr>
            <a:stCxn id="47" idx="0"/>
          </p:cNvCxnSpPr>
          <p:nvPr/>
        </p:nvCxnSpPr>
        <p:spPr bwMode="auto">
          <a:xfrm>
            <a:off x="5474604" y="2327639"/>
            <a:ext cx="0" cy="3107776"/>
          </a:xfrm>
          <a:prstGeom prst="line">
            <a:avLst/>
          </a:prstGeom>
          <a:solidFill>
            <a:schemeClr val="accent2"/>
          </a:solidFill>
          <a:ln w="9525" cap="flat" cmpd="sng" algn="ctr">
            <a:solidFill>
              <a:schemeClr val="tx1"/>
            </a:solidFill>
            <a:prstDash val="solid"/>
            <a:round/>
            <a:headEnd type="none" w="med" len="med"/>
            <a:tailEnd type="none" w="med" len="med"/>
          </a:ln>
          <a:effectLst/>
        </p:spPr>
      </p:cxnSp>
      <p:cxnSp>
        <p:nvCxnSpPr>
          <p:cNvPr id="43" name="Straight Connector 42"/>
          <p:cNvCxnSpPr/>
          <p:nvPr/>
        </p:nvCxnSpPr>
        <p:spPr bwMode="auto">
          <a:xfrm>
            <a:off x="6762699" y="1092859"/>
            <a:ext cx="7620" cy="4342556"/>
          </a:xfrm>
          <a:prstGeom prst="line">
            <a:avLst/>
          </a:prstGeom>
          <a:solidFill>
            <a:schemeClr val="accent2"/>
          </a:solidFill>
          <a:ln w="9525" cap="flat" cmpd="sng" algn="ctr">
            <a:solidFill>
              <a:schemeClr val="tx1"/>
            </a:solidFill>
            <a:prstDash val="solid"/>
            <a:round/>
            <a:headEnd type="none" w="med" len="med"/>
            <a:tailEnd type="none" w="med" len="med"/>
          </a:ln>
          <a:effectLst/>
        </p:spPr>
      </p:cxnSp>
      <p:sp>
        <p:nvSpPr>
          <p:cNvPr id="44" name="Rectangle 43"/>
          <p:cNvSpPr/>
          <p:nvPr/>
        </p:nvSpPr>
        <p:spPr bwMode="auto">
          <a:xfrm>
            <a:off x="5205858" y="4376310"/>
            <a:ext cx="508066" cy="491041"/>
          </a:xfrm>
          <a:prstGeom prst="rect">
            <a:avLst/>
          </a:prstGeom>
          <a:solidFill>
            <a:schemeClr val="bg1"/>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2000" b="1" dirty="0">
                <a:latin typeface="Arial" charset="0"/>
              </a:rPr>
              <a:t>m1</a:t>
            </a:r>
            <a:endParaRPr kumimoji="0" lang="en-US" sz="2000" b="1" i="0" u="none" strike="noStrike" cap="none" normalizeH="0" baseline="0" dirty="0">
              <a:ln>
                <a:noFill/>
              </a:ln>
              <a:solidFill>
                <a:schemeClr val="tx1"/>
              </a:solidFill>
              <a:effectLst/>
              <a:latin typeface="Arial" charset="0"/>
            </a:endParaRPr>
          </a:p>
        </p:txBody>
      </p:sp>
      <p:sp>
        <p:nvSpPr>
          <p:cNvPr id="45" name="Rectangle 44"/>
          <p:cNvSpPr/>
          <p:nvPr/>
        </p:nvSpPr>
        <p:spPr bwMode="auto">
          <a:xfrm>
            <a:off x="5205858" y="3693419"/>
            <a:ext cx="508066" cy="491041"/>
          </a:xfrm>
          <a:prstGeom prst="rect">
            <a:avLst/>
          </a:prstGeom>
          <a:solidFill>
            <a:schemeClr val="bg1"/>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2000" b="1" dirty="0">
                <a:latin typeface="Arial" charset="0"/>
              </a:rPr>
              <a:t>m2</a:t>
            </a:r>
            <a:endParaRPr kumimoji="0" lang="en-US" sz="2000" b="1" i="0" u="none" strike="noStrike" cap="none" normalizeH="0" baseline="0" dirty="0">
              <a:ln>
                <a:noFill/>
              </a:ln>
              <a:solidFill>
                <a:schemeClr val="tx1"/>
              </a:solidFill>
              <a:effectLst/>
              <a:latin typeface="Arial" charset="0"/>
            </a:endParaRPr>
          </a:p>
        </p:txBody>
      </p:sp>
      <p:sp>
        <p:nvSpPr>
          <p:cNvPr id="46" name="Rectangle 45"/>
          <p:cNvSpPr/>
          <p:nvPr/>
        </p:nvSpPr>
        <p:spPr bwMode="auto">
          <a:xfrm>
            <a:off x="5205858" y="3010529"/>
            <a:ext cx="508066" cy="491041"/>
          </a:xfrm>
          <a:prstGeom prst="rect">
            <a:avLst/>
          </a:prstGeom>
          <a:solidFill>
            <a:schemeClr val="bg1"/>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2000" b="1" dirty="0">
                <a:latin typeface="Arial" charset="0"/>
              </a:rPr>
              <a:t>m3</a:t>
            </a:r>
            <a:endParaRPr kumimoji="0" lang="en-US" sz="2000" b="1" i="0" u="none" strike="noStrike" cap="none" normalizeH="0" baseline="0" dirty="0">
              <a:ln>
                <a:noFill/>
              </a:ln>
              <a:solidFill>
                <a:schemeClr val="tx1"/>
              </a:solidFill>
              <a:effectLst/>
              <a:latin typeface="Arial" charset="0"/>
            </a:endParaRPr>
          </a:p>
        </p:txBody>
      </p:sp>
      <p:sp>
        <p:nvSpPr>
          <p:cNvPr id="47" name="Rectangle 46"/>
          <p:cNvSpPr/>
          <p:nvPr/>
        </p:nvSpPr>
        <p:spPr bwMode="auto">
          <a:xfrm>
            <a:off x="5220571" y="2327639"/>
            <a:ext cx="508066" cy="491041"/>
          </a:xfrm>
          <a:prstGeom prst="rect">
            <a:avLst/>
          </a:prstGeom>
          <a:solidFill>
            <a:schemeClr val="bg1"/>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2000" b="1" dirty="0">
                <a:latin typeface="Arial" charset="0"/>
              </a:rPr>
              <a:t>m4</a:t>
            </a:r>
            <a:endParaRPr kumimoji="0" lang="en-US" sz="2000" b="1" i="0" u="none" strike="noStrike" cap="none" normalizeH="0" baseline="0" dirty="0">
              <a:ln>
                <a:noFill/>
              </a:ln>
              <a:solidFill>
                <a:schemeClr val="tx1"/>
              </a:solidFill>
              <a:effectLst/>
              <a:latin typeface="Arial" charset="0"/>
            </a:endParaRPr>
          </a:p>
        </p:txBody>
      </p:sp>
      <p:sp>
        <p:nvSpPr>
          <p:cNvPr id="48" name="Rectangle 47"/>
          <p:cNvSpPr/>
          <p:nvPr/>
        </p:nvSpPr>
        <p:spPr bwMode="auto">
          <a:xfrm>
            <a:off x="6508666" y="3170546"/>
            <a:ext cx="508066" cy="491041"/>
          </a:xfrm>
          <a:prstGeom prst="rect">
            <a:avLst/>
          </a:prstGeom>
          <a:solidFill>
            <a:srgbClr val="FFC000"/>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2000" b="1" dirty="0">
                <a:latin typeface="Arial" charset="0"/>
              </a:rPr>
              <a:t>v1</a:t>
            </a:r>
            <a:endParaRPr kumimoji="0" lang="en-US" sz="2000" b="1" i="0" u="none" strike="noStrike" cap="none" normalizeH="0" baseline="0" dirty="0">
              <a:ln>
                <a:noFill/>
              </a:ln>
              <a:solidFill>
                <a:schemeClr val="tx1"/>
              </a:solidFill>
              <a:effectLst/>
              <a:latin typeface="Arial" charset="0"/>
            </a:endParaRPr>
          </a:p>
        </p:txBody>
      </p:sp>
      <p:cxnSp>
        <p:nvCxnSpPr>
          <p:cNvPr id="51" name="Straight Arrow Connector 50"/>
          <p:cNvCxnSpPr>
            <a:stCxn id="45" idx="3"/>
            <a:endCxn id="48" idx="1"/>
          </p:cNvCxnSpPr>
          <p:nvPr/>
        </p:nvCxnSpPr>
        <p:spPr bwMode="auto">
          <a:xfrm flipV="1">
            <a:off x="5713924" y="3416067"/>
            <a:ext cx="794742" cy="522873"/>
          </a:xfrm>
          <a:prstGeom prst="straightConnector1">
            <a:avLst/>
          </a:prstGeom>
          <a:solidFill>
            <a:schemeClr val="accent2"/>
          </a:solidFill>
          <a:ln w="9525" cap="flat" cmpd="sng" algn="ctr">
            <a:solidFill>
              <a:schemeClr val="tx1"/>
            </a:solidFill>
            <a:prstDash val="solid"/>
            <a:round/>
            <a:headEnd type="none" w="med" len="med"/>
            <a:tailEnd type="arrow"/>
          </a:ln>
          <a:effectLst/>
        </p:spPr>
      </p:cxnSp>
      <p:sp>
        <p:nvSpPr>
          <p:cNvPr id="55" name="TextBox 54"/>
          <p:cNvSpPr txBox="1"/>
          <p:nvPr/>
        </p:nvSpPr>
        <p:spPr>
          <a:xfrm>
            <a:off x="2475083" y="177360"/>
            <a:ext cx="2830708" cy="1200329"/>
          </a:xfrm>
          <a:prstGeom prst="rect">
            <a:avLst/>
          </a:prstGeom>
          <a:noFill/>
        </p:spPr>
        <p:txBody>
          <a:bodyPr wrap="square" rtlCol="0">
            <a:spAutoFit/>
          </a:bodyPr>
          <a:lstStyle/>
          <a:p>
            <a:r>
              <a:rPr lang="en-US" sz="3600" dirty="0"/>
              <a:t>Cherry-pick</a:t>
            </a:r>
          </a:p>
        </p:txBody>
      </p:sp>
      <p:sp>
        <p:nvSpPr>
          <p:cNvPr id="71" name="Rectangle 70"/>
          <p:cNvSpPr/>
          <p:nvPr/>
        </p:nvSpPr>
        <p:spPr bwMode="auto">
          <a:xfrm>
            <a:off x="6516286" y="2553326"/>
            <a:ext cx="508066" cy="491041"/>
          </a:xfrm>
          <a:prstGeom prst="rect">
            <a:avLst/>
          </a:prstGeom>
          <a:solidFill>
            <a:srgbClr val="FFC000"/>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2000" b="1" dirty="0">
                <a:latin typeface="Arial" charset="0"/>
              </a:rPr>
              <a:t>v2</a:t>
            </a:r>
            <a:endParaRPr kumimoji="0" lang="en-US" sz="2000" b="1" i="0" u="none" strike="noStrike" cap="none" normalizeH="0" baseline="0" dirty="0">
              <a:ln>
                <a:noFill/>
              </a:ln>
              <a:solidFill>
                <a:schemeClr val="tx1"/>
              </a:solidFill>
              <a:effectLst/>
              <a:latin typeface="Arial" charset="0"/>
            </a:endParaRPr>
          </a:p>
        </p:txBody>
      </p:sp>
      <p:sp>
        <p:nvSpPr>
          <p:cNvPr id="72" name="Rectangle 71"/>
          <p:cNvSpPr/>
          <p:nvPr/>
        </p:nvSpPr>
        <p:spPr bwMode="auto">
          <a:xfrm>
            <a:off x="6516286" y="1936106"/>
            <a:ext cx="508066" cy="491041"/>
          </a:xfrm>
          <a:prstGeom prst="rect">
            <a:avLst/>
          </a:prstGeom>
          <a:solidFill>
            <a:srgbClr val="FFC000"/>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2000" b="1" dirty="0">
                <a:latin typeface="Arial" charset="0"/>
              </a:rPr>
              <a:t>v3</a:t>
            </a:r>
            <a:endParaRPr kumimoji="0" lang="en-US" sz="2000" b="1" i="0" u="none" strike="noStrike" cap="none" normalizeH="0" baseline="0" dirty="0">
              <a:ln>
                <a:noFill/>
              </a:ln>
              <a:solidFill>
                <a:schemeClr val="tx1"/>
              </a:solidFill>
              <a:effectLst/>
              <a:latin typeface="Arial" charset="0"/>
            </a:endParaRPr>
          </a:p>
        </p:txBody>
      </p:sp>
      <p:sp>
        <p:nvSpPr>
          <p:cNvPr id="7173" name="TextBox 7172"/>
          <p:cNvSpPr txBox="1"/>
          <p:nvPr/>
        </p:nvSpPr>
        <p:spPr>
          <a:xfrm>
            <a:off x="6797040" y="537320"/>
            <a:ext cx="609600" cy="1738938"/>
          </a:xfrm>
          <a:prstGeom prst="rect">
            <a:avLst/>
          </a:prstGeom>
          <a:noFill/>
        </p:spPr>
        <p:txBody>
          <a:bodyPr wrap="square" rtlCol="0">
            <a:spAutoFit/>
          </a:bodyPr>
          <a:lstStyle/>
          <a:p>
            <a:r>
              <a:rPr lang="en-US" sz="2800" dirty="0"/>
              <a:t>’</a:t>
            </a:r>
            <a:endParaRPr lang="en-US" sz="900" dirty="0"/>
          </a:p>
          <a:p>
            <a:endParaRPr lang="en-US" sz="1200" dirty="0"/>
          </a:p>
          <a:p>
            <a:r>
              <a:rPr lang="en-US" sz="2800" dirty="0"/>
              <a:t>’</a:t>
            </a:r>
            <a:endParaRPr lang="en-US" sz="1100" dirty="0"/>
          </a:p>
          <a:p>
            <a:endParaRPr lang="en-US" sz="1100" dirty="0"/>
          </a:p>
          <a:p>
            <a:r>
              <a:rPr lang="en-US" sz="2800" dirty="0"/>
              <a:t>’</a:t>
            </a:r>
          </a:p>
        </p:txBody>
      </p:sp>
      <p:sp>
        <p:nvSpPr>
          <p:cNvPr id="81" name="Rectangle 80"/>
          <p:cNvSpPr/>
          <p:nvPr/>
        </p:nvSpPr>
        <p:spPr>
          <a:xfrm>
            <a:off x="4641862" y="5699702"/>
            <a:ext cx="3531736" cy="646331"/>
          </a:xfrm>
          <a:prstGeom prst="rect">
            <a:avLst/>
          </a:prstGeom>
          <a:noFill/>
        </p:spPr>
        <p:txBody>
          <a:bodyPr wrap="none">
            <a:spAutoFit/>
          </a:bodyPr>
          <a:lstStyle/>
          <a:p>
            <a:r>
              <a:rPr lang="en-US" dirty="0">
                <a:solidFill>
                  <a:schemeClr val="accent2">
                    <a:lumMod val="40000"/>
                    <a:lumOff val="60000"/>
                  </a:schemeClr>
                </a:solidFill>
                <a:latin typeface="Lucida Console" panose="020B0609040504020204" pitchFamily="49" charset="0"/>
                <a:cs typeface="Courier New" panose="02070309020205020404" pitchFamily="49" charset="0"/>
              </a:rPr>
              <a:t>$ git checkout my-branch</a:t>
            </a:r>
          </a:p>
          <a:p>
            <a:r>
              <a:rPr lang="en-US" dirty="0">
                <a:solidFill>
                  <a:schemeClr val="accent2">
                    <a:lumMod val="40000"/>
                    <a:lumOff val="60000"/>
                  </a:schemeClr>
                </a:solidFill>
                <a:latin typeface="Lucida Console" panose="020B0609040504020204" pitchFamily="49" charset="0"/>
                <a:cs typeface="Courier New" panose="02070309020205020404" pitchFamily="49" charset="0"/>
              </a:rPr>
              <a:t>$ git rebase master</a:t>
            </a:r>
            <a:endParaRPr lang="en-US" b="1" dirty="0">
              <a:solidFill>
                <a:schemeClr val="accent2">
                  <a:lumMod val="40000"/>
                  <a:lumOff val="60000"/>
                </a:schemeClr>
              </a:solidFill>
              <a:latin typeface="Lucida Console" panose="020B0609040504020204" pitchFamily="49" charset="0"/>
              <a:cs typeface="Courier New" panose="02070309020205020404" pitchFamily="49" charset="0"/>
            </a:endParaRPr>
          </a:p>
        </p:txBody>
      </p:sp>
      <p:sp>
        <p:nvSpPr>
          <p:cNvPr id="85" name="TextBox 84"/>
          <p:cNvSpPr txBox="1"/>
          <p:nvPr/>
        </p:nvSpPr>
        <p:spPr>
          <a:xfrm>
            <a:off x="4861352" y="5090901"/>
            <a:ext cx="1130922" cy="461665"/>
          </a:xfrm>
          <a:prstGeom prst="rect">
            <a:avLst/>
          </a:prstGeom>
          <a:solidFill>
            <a:schemeClr val="bg1"/>
          </a:solidFill>
          <a:ln>
            <a:solidFill>
              <a:schemeClr val="tx1"/>
            </a:solidFill>
          </a:ln>
        </p:spPr>
        <p:txBody>
          <a:bodyPr wrap="square" rtlCol="0">
            <a:spAutoFit/>
          </a:bodyPr>
          <a:lstStyle/>
          <a:p>
            <a:r>
              <a:rPr lang="en-US" sz="2400" dirty="0"/>
              <a:t>master</a:t>
            </a:r>
          </a:p>
        </p:txBody>
      </p:sp>
      <p:sp>
        <p:nvSpPr>
          <p:cNvPr id="86" name="TextBox 85"/>
          <p:cNvSpPr txBox="1"/>
          <p:nvPr/>
        </p:nvSpPr>
        <p:spPr>
          <a:xfrm>
            <a:off x="6111295" y="5088630"/>
            <a:ext cx="1655783" cy="469077"/>
          </a:xfrm>
          <a:prstGeom prst="rect">
            <a:avLst/>
          </a:prstGeom>
          <a:solidFill>
            <a:srgbClr val="FFC000"/>
          </a:solidFill>
          <a:ln>
            <a:solidFill>
              <a:schemeClr val="tx1"/>
            </a:solidFill>
          </a:ln>
        </p:spPr>
        <p:txBody>
          <a:bodyPr wrap="square" rtlCol="0">
            <a:spAutoFit/>
          </a:bodyPr>
          <a:lstStyle/>
          <a:p>
            <a:r>
              <a:rPr lang="en-US" sz="2400" dirty="0"/>
              <a:t>my-branch</a:t>
            </a:r>
          </a:p>
        </p:txBody>
      </p:sp>
      <p:cxnSp>
        <p:nvCxnSpPr>
          <p:cNvPr id="87" name="Straight Arrow Connector 86"/>
          <p:cNvCxnSpPr/>
          <p:nvPr/>
        </p:nvCxnSpPr>
        <p:spPr bwMode="auto">
          <a:xfrm>
            <a:off x="498727" y="1039778"/>
            <a:ext cx="0" cy="4564000"/>
          </a:xfrm>
          <a:prstGeom prst="straightConnector1">
            <a:avLst/>
          </a:prstGeom>
          <a:solidFill>
            <a:schemeClr val="accent2"/>
          </a:solidFill>
          <a:ln w="22225" cap="flat" cmpd="sng" algn="ctr">
            <a:solidFill>
              <a:schemeClr val="tx1"/>
            </a:solidFill>
            <a:prstDash val="dash"/>
            <a:round/>
            <a:headEnd type="stealth" w="med" len="med"/>
            <a:tailEnd type="none" w="lg" len="lg"/>
          </a:ln>
          <a:effectLst/>
        </p:spPr>
      </p:cxnSp>
      <p:sp>
        <p:nvSpPr>
          <p:cNvPr id="88" name="TextBox 87"/>
          <p:cNvSpPr txBox="1"/>
          <p:nvPr/>
        </p:nvSpPr>
        <p:spPr>
          <a:xfrm rot="10800000">
            <a:off x="-39138" y="2883922"/>
            <a:ext cx="461665" cy="731219"/>
          </a:xfrm>
          <a:prstGeom prst="rect">
            <a:avLst/>
          </a:prstGeom>
          <a:noFill/>
        </p:spPr>
        <p:txBody>
          <a:bodyPr vert="eaVert" wrap="square" rtlCol="0">
            <a:spAutoFit/>
          </a:bodyPr>
          <a:lstStyle/>
          <a:p>
            <a:r>
              <a:rPr lang="en-US" dirty="0"/>
              <a:t>Time</a:t>
            </a:r>
          </a:p>
        </p:txBody>
      </p:sp>
      <p:sp>
        <p:nvSpPr>
          <p:cNvPr id="3" name="Rectangle 2"/>
          <p:cNvSpPr/>
          <p:nvPr/>
        </p:nvSpPr>
        <p:spPr bwMode="auto">
          <a:xfrm>
            <a:off x="1857375" y="1121434"/>
            <a:ext cx="3228975" cy="2323207"/>
          </a:xfrm>
          <a:prstGeom prst="rect">
            <a:avLst/>
          </a:prstGeom>
          <a:solidFill>
            <a:srgbClr val="FFC000"/>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3600" b="1" i="0" u="none" strike="noStrike" cap="none" normalizeH="0" baseline="0" dirty="0">
                <a:ln>
                  <a:noFill/>
                </a:ln>
                <a:solidFill>
                  <a:schemeClr val="tx1"/>
                </a:solidFill>
                <a:effectLst/>
                <a:latin typeface="Arial" charset="0"/>
              </a:rPr>
              <a:t>Under Construction</a:t>
            </a:r>
          </a:p>
        </p:txBody>
      </p:sp>
    </p:spTree>
    <p:extLst>
      <p:ext uri="{BB962C8B-B14F-4D97-AF65-F5344CB8AC3E}">
        <p14:creationId xmlns:p14="http://schemas.microsoft.com/office/powerpoint/2010/main" val="241254906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4"/>
                                        </p:tgtEl>
                                        <p:attrNameLst>
                                          <p:attrName>style.visibility</p:attrName>
                                        </p:attrNameLst>
                                      </p:cBhvr>
                                      <p:to>
                                        <p:strVal val="visible"/>
                                      </p:to>
                                    </p:set>
                                  </p:childTnLst>
                                </p:cTn>
                              </p:par>
                              <p:par>
                                <p:cTn id="7" presetID="1" presetClass="entr" presetSubtype="0" fill="hold" nodeType="withEffect">
                                  <p:stCondLst>
                                    <p:cond delay="0"/>
                                  </p:stCondLst>
                                  <p:iterate type="lt">
                                    <p:tmAbs val="100"/>
                                  </p:iterate>
                                  <p:childTnLst>
                                    <p:set>
                                      <p:cBhvr>
                                        <p:cTn id="8" dur="1" fill="hold">
                                          <p:stCondLst>
                                            <p:cond delay="0"/>
                                          </p:stCondLst>
                                        </p:cTn>
                                        <p:tgtEl>
                                          <p:spTgt spid="81">
                                            <p:txEl>
                                              <p:pRg st="0" end="0"/>
                                            </p:txEl>
                                          </p:spTgt>
                                        </p:tgtEl>
                                        <p:attrNameLst>
                                          <p:attrName>style.visibility</p:attrName>
                                        </p:attrNameLst>
                                      </p:cBhvr>
                                      <p:to>
                                        <p:strVal val="visible"/>
                                      </p:to>
                                    </p:set>
                                  </p:childTnLst>
                                </p:cTn>
                              </p:par>
                            </p:childTnLst>
                          </p:cTn>
                        </p:par>
                        <p:par>
                          <p:cTn id="9" fill="hold">
                            <p:stCondLst>
                              <p:cond delay="2001"/>
                            </p:stCondLst>
                            <p:childTnLst>
                              <p:par>
                                <p:cTn id="10" presetID="1" presetClass="entr" presetSubtype="0" fill="hold" nodeType="afterEffect">
                                  <p:stCondLst>
                                    <p:cond delay="0"/>
                                  </p:stCondLst>
                                  <p:iterate type="lt">
                                    <p:tmAbs val="100"/>
                                  </p:iterate>
                                  <p:childTnLst>
                                    <p:set>
                                      <p:cBhvr>
                                        <p:cTn id="11" dur="1" fill="hold">
                                          <p:stCondLst>
                                            <p:cond delay="0"/>
                                          </p:stCondLst>
                                        </p:cTn>
                                        <p:tgtEl>
                                          <p:spTgt spid="81">
                                            <p:txEl>
                                              <p:pRg st="1" end="1"/>
                                            </p:txEl>
                                          </p:spTgt>
                                        </p:tgtEl>
                                        <p:attrNameLst>
                                          <p:attrName>style.visibility</p:attrName>
                                        </p:attrNameLst>
                                      </p:cBhvr>
                                      <p:to>
                                        <p:strVal val="visible"/>
                                      </p:to>
                                    </p:set>
                                  </p:childTnLst>
                                </p:cTn>
                              </p:par>
                            </p:childTnLst>
                          </p:cTn>
                        </p:par>
                        <p:par>
                          <p:cTn id="12" fill="hold">
                            <p:stCondLst>
                              <p:cond delay="3502"/>
                            </p:stCondLst>
                            <p:childTnLst>
                              <p:par>
                                <p:cTn id="13" presetID="64" presetClass="path" presetSubtype="0" accel="50000" decel="50000" fill="hold" grpId="1" nodeType="afterEffect">
                                  <p:stCondLst>
                                    <p:cond delay="0"/>
                                  </p:stCondLst>
                                  <p:childTnLst>
                                    <p:animMotion origin="layout" path="M -3.33333E-6 3.33333E-6 L -3.33333E-6 -0.19584 " pathEditMode="relative" rAng="0" ptsTypes="AA">
                                      <p:cBhvr>
                                        <p:cTn id="14" dur="1750" fill="hold"/>
                                        <p:tgtEl>
                                          <p:spTgt spid="48"/>
                                        </p:tgtEl>
                                        <p:attrNameLst>
                                          <p:attrName>ppt_x</p:attrName>
                                          <p:attrName>ppt_y</p:attrName>
                                        </p:attrNameLst>
                                      </p:cBhvr>
                                      <p:rCtr x="0" y="-9792"/>
                                    </p:animMotion>
                                  </p:childTnLst>
                                </p:cTn>
                              </p:par>
                              <p:par>
                                <p:cTn id="15" presetID="64" presetClass="path" presetSubtype="0" accel="50000" decel="50000" fill="hold" nodeType="withEffect">
                                  <p:stCondLst>
                                    <p:cond delay="0"/>
                                  </p:stCondLst>
                                  <p:childTnLst>
                                    <p:animMotion origin="layout" path="M 8.33333E-7 3.7037E-7 L 8.33333E-7 -0.20833 " pathEditMode="relative" rAng="0" ptsTypes="AA">
                                      <p:cBhvr>
                                        <p:cTn id="16" dur="1750" fill="hold"/>
                                        <p:tgtEl>
                                          <p:spTgt spid="51"/>
                                        </p:tgtEl>
                                        <p:attrNameLst>
                                          <p:attrName>ppt_x</p:attrName>
                                          <p:attrName>ppt_y</p:attrName>
                                        </p:attrNameLst>
                                      </p:cBhvr>
                                      <p:rCtr x="0" y="-10417"/>
                                    </p:animMotion>
                                  </p:childTnLst>
                                </p:cTn>
                              </p:par>
                              <p:par>
                                <p:cTn id="17" presetID="64" presetClass="path" presetSubtype="0" accel="50000" decel="50000" fill="hold" grpId="1" nodeType="withEffect">
                                  <p:stCondLst>
                                    <p:cond delay="0"/>
                                  </p:stCondLst>
                                  <p:childTnLst>
                                    <p:animMotion origin="layout" path="M -3.33333E-6 3.33333E-6 L -3.33333E-6 -0.19584 " pathEditMode="relative" rAng="0" ptsTypes="AA">
                                      <p:cBhvr>
                                        <p:cTn id="18" dur="1750" fill="hold"/>
                                        <p:tgtEl>
                                          <p:spTgt spid="71"/>
                                        </p:tgtEl>
                                        <p:attrNameLst>
                                          <p:attrName>ppt_x</p:attrName>
                                          <p:attrName>ppt_y</p:attrName>
                                        </p:attrNameLst>
                                      </p:cBhvr>
                                      <p:rCtr x="0" y="-9792"/>
                                    </p:animMotion>
                                  </p:childTnLst>
                                </p:cTn>
                              </p:par>
                              <p:par>
                                <p:cTn id="19" presetID="64" presetClass="path" presetSubtype="0" accel="50000" decel="50000" fill="hold" grpId="1" nodeType="withEffect">
                                  <p:stCondLst>
                                    <p:cond delay="0"/>
                                  </p:stCondLst>
                                  <p:childTnLst>
                                    <p:animMotion origin="layout" path="M -3.33333E-6 3.33333E-6 L -3.33333E-6 -0.19584 " pathEditMode="relative" rAng="0" ptsTypes="AA">
                                      <p:cBhvr>
                                        <p:cTn id="20" dur="1750" fill="hold"/>
                                        <p:tgtEl>
                                          <p:spTgt spid="72"/>
                                        </p:tgtEl>
                                        <p:attrNameLst>
                                          <p:attrName>ppt_x</p:attrName>
                                          <p:attrName>ppt_y</p:attrName>
                                        </p:attrNameLst>
                                      </p:cBhvr>
                                      <p:rCtr x="0" y="-9792"/>
                                    </p:animMotion>
                                  </p:childTnLst>
                                </p:cTn>
                              </p:par>
                              <p:par>
                                <p:cTn id="21" presetID="25" presetClass="emph" presetSubtype="0" fill="hold" grpId="0" nodeType="withEffect">
                                  <p:stCondLst>
                                    <p:cond delay="500"/>
                                  </p:stCondLst>
                                  <p:childTnLst>
                                    <p:animClr clrSpc="hsl" dir="cw">
                                      <p:cBhvr override="childStyle">
                                        <p:cTn id="22" dur="500" fill="hold"/>
                                        <p:tgtEl>
                                          <p:spTgt spid="48"/>
                                        </p:tgtEl>
                                        <p:attrNameLst>
                                          <p:attrName>style.color</p:attrName>
                                        </p:attrNameLst>
                                      </p:cBhvr>
                                      <p:by>
                                        <p:hsl h="0" s="-70588" l="0"/>
                                      </p:by>
                                    </p:animClr>
                                    <p:animClr clrSpc="hsl" dir="cw">
                                      <p:cBhvr>
                                        <p:cTn id="23" dur="500" fill="hold"/>
                                        <p:tgtEl>
                                          <p:spTgt spid="48"/>
                                        </p:tgtEl>
                                        <p:attrNameLst>
                                          <p:attrName>fillcolor</p:attrName>
                                        </p:attrNameLst>
                                      </p:cBhvr>
                                      <p:by>
                                        <p:hsl h="0" s="-70588" l="0"/>
                                      </p:by>
                                    </p:animClr>
                                    <p:animClr clrSpc="hsl" dir="cw">
                                      <p:cBhvr>
                                        <p:cTn id="24" dur="500" fill="hold"/>
                                        <p:tgtEl>
                                          <p:spTgt spid="48"/>
                                        </p:tgtEl>
                                        <p:attrNameLst>
                                          <p:attrName>stroke.color</p:attrName>
                                        </p:attrNameLst>
                                      </p:cBhvr>
                                      <p:by>
                                        <p:hsl h="0" s="-70588" l="0"/>
                                      </p:by>
                                    </p:animClr>
                                    <p:set>
                                      <p:cBhvr>
                                        <p:cTn id="25" dur="500" fill="hold"/>
                                        <p:tgtEl>
                                          <p:spTgt spid="48"/>
                                        </p:tgtEl>
                                        <p:attrNameLst>
                                          <p:attrName>fill.type</p:attrName>
                                        </p:attrNameLst>
                                      </p:cBhvr>
                                      <p:to>
                                        <p:strVal val="solid"/>
                                      </p:to>
                                    </p:set>
                                  </p:childTnLst>
                                </p:cTn>
                              </p:par>
                              <p:par>
                                <p:cTn id="26" presetID="25" presetClass="emph" presetSubtype="0" fill="hold" grpId="0" nodeType="withEffect">
                                  <p:stCondLst>
                                    <p:cond delay="500"/>
                                  </p:stCondLst>
                                  <p:childTnLst>
                                    <p:animClr clrSpc="hsl" dir="cw">
                                      <p:cBhvr override="childStyle">
                                        <p:cTn id="27" dur="2000" fill="hold"/>
                                        <p:tgtEl>
                                          <p:spTgt spid="71"/>
                                        </p:tgtEl>
                                        <p:attrNameLst>
                                          <p:attrName>style.color</p:attrName>
                                        </p:attrNameLst>
                                      </p:cBhvr>
                                      <p:by>
                                        <p:hsl h="0" s="-70588" l="0"/>
                                      </p:by>
                                    </p:animClr>
                                    <p:animClr clrSpc="hsl" dir="cw">
                                      <p:cBhvr>
                                        <p:cTn id="28" dur="2000" fill="hold"/>
                                        <p:tgtEl>
                                          <p:spTgt spid="71"/>
                                        </p:tgtEl>
                                        <p:attrNameLst>
                                          <p:attrName>fillcolor</p:attrName>
                                        </p:attrNameLst>
                                      </p:cBhvr>
                                      <p:by>
                                        <p:hsl h="0" s="-70588" l="0"/>
                                      </p:by>
                                    </p:animClr>
                                    <p:animClr clrSpc="hsl" dir="cw">
                                      <p:cBhvr>
                                        <p:cTn id="29" dur="2000" fill="hold"/>
                                        <p:tgtEl>
                                          <p:spTgt spid="71"/>
                                        </p:tgtEl>
                                        <p:attrNameLst>
                                          <p:attrName>stroke.color</p:attrName>
                                        </p:attrNameLst>
                                      </p:cBhvr>
                                      <p:by>
                                        <p:hsl h="0" s="-70588" l="0"/>
                                      </p:by>
                                    </p:animClr>
                                    <p:set>
                                      <p:cBhvr>
                                        <p:cTn id="30" dur="2000" fill="hold"/>
                                        <p:tgtEl>
                                          <p:spTgt spid="71"/>
                                        </p:tgtEl>
                                        <p:attrNameLst>
                                          <p:attrName>fill.type</p:attrName>
                                        </p:attrNameLst>
                                      </p:cBhvr>
                                      <p:to>
                                        <p:strVal val="solid"/>
                                      </p:to>
                                    </p:set>
                                  </p:childTnLst>
                                </p:cTn>
                              </p:par>
                              <p:par>
                                <p:cTn id="31" presetID="25" presetClass="emph" presetSubtype="0" fill="hold" grpId="0" nodeType="withEffect">
                                  <p:stCondLst>
                                    <p:cond delay="500"/>
                                  </p:stCondLst>
                                  <p:childTnLst>
                                    <p:animClr clrSpc="hsl" dir="cw">
                                      <p:cBhvr override="childStyle">
                                        <p:cTn id="32" dur="1750" fill="hold"/>
                                        <p:tgtEl>
                                          <p:spTgt spid="72"/>
                                        </p:tgtEl>
                                        <p:attrNameLst>
                                          <p:attrName>style.color</p:attrName>
                                        </p:attrNameLst>
                                      </p:cBhvr>
                                      <p:by>
                                        <p:hsl h="0" s="-70588" l="0"/>
                                      </p:by>
                                    </p:animClr>
                                    <p:animClr clrSpc="hsl" dir="cw">
                                      <p:cBhvr>
                                        <p:cTn id="33" dur="1750" fill="hold"/>
                                        <p:tgtEl>
                                          <p:spTgt spid="72"/>
                                        </p:tgtEl>
                                        <p:attrNameLst>
                                          <p:attrName>fillcolor</p:attrName>
                                        </p:attrNameLst>
                                      </p:cBhvr>
                                      <p:by>
                                        <p:hsl h="0" s="-70588" l="0"/>
                                      </p:by>
                                    </p:animClr>
                                    <p:animClr clrSpc="hsl" dir="cw">
                                      <p:cBhvr>
                                        <p:cTn id="34" dur="1750" fill="hold"/>
                                        <p:tgtEl>
                                          <p:spTgt spid="72"/>
                                        </p:tgtEl>
                                        <p:attrNameLst>
                                          <p:attrName>stroke.color</p:attrName>
                                        </p:attrNameLst>
                                      </p:cBhvr>
                                      <p:by>
                                        <p:hsl h="0" s="-70588" l="0"/>
                                      </p:by>
                                    </p:animClr>
                                    <p:set>
                                      <p:cBhvr>
                                        <p:cTn id="35" dur="1750" fill="hold"/>
                                        <p:tgtEl>
                                          <p:spTgt spid="72"/>
                                        </p:tgtEl>
                                        <p:attrNameLst>
                                          <p:attrName>fill.type</p:attrName>
                                        </p:attrNameLst>
                                      </p:cBhvr>
                                      <p:to>
                                        <p:strVal val="solid"/>
                                      </p:to>
                                    </p:set>
                                  </p:childTnLst>
                                </p:cTn>
                              </p:par>
                              <p:par>
                                <p:cTn id="36" presetID="53" presetClass="entr" presetSubtype="16" fill="hold" grpId="0" nodeType="withEffect">
                                  <p:stCondLst>
                                    <p:cond delay="1250"/>
                                  </p:stCondLst>
                                  <p:childTnLst>
                                    <p:set>
                                      <p:cBhvr>
                                        <p:cTn id="37" dur="1" fill="hold">
                                          <p:stCondLst>
                                            <p:cond delay="0"/>
                                          </p:stCondLst>
                                        </p:cTn>
                                        <p:tgtEl>
                                          <p:spTgt spid="7173"/>
                                        </p:tgtEl>
                                        <p:attrNameLst>
                                          <p:attrName>style.visibility</p:attrName>
                                        </p:attrNameLst>
                                      </p:cBhvr>
                                      <p:to>
                                        <p:strVal val="visible"/>
                                      </p:to>
                                    </p:set>
                                    <p:anim calcmode="lin" valueType="num">
                                      <p:cBhvr>
                                        <p:cTn id="38" dur="500" fill="hold"/>
                                        <p:tgtEl>
                                          <p:spTgt spid="7173"/>
                                        </p:tgtEl>
                                        <p:attrNameLst>
                                          <p:attrName>ppt_w</p:attrName>
                                        </p:attrNameLst>
                                      </p:cBhvr>
                                      <p:tavLst>
                                        <p:tav tm="0">
                                          <p:val>
                                            <p:fltVal val="0"/>
                                          </p:val>
                                        </p:tav>
                                        <p:tav tm="100000">
                                          <p:val>
                                            <p:strVal val="#ppt_w"/>
                                          </p:val>
                                        </p:tav>
                                      </p:tavLst>
                                    </p:anim>
                                    <p:anim calcmode="lin" valueType="num">
                                      <p:cBhvr>
                                        <p:cTn id="39" dur="500" fill="hold"/>
                                        <p:tgtEl>
                                          <p:spTgt spid="7173"/>
                                        </p:tgtEl>
                                        <p:attrNameLst>
                                          <p:attrName>ppt_h</p:attrName>
                                        </p:attrNameLst>
                                      </p:cBhvr>
                                      <p:tavLst>
                                        <p:tav tm="0">
                                          <p:val>
                                            <p:fltVal val="0"/>
                                          </p:val>
                                        </p:tav>
                                        <p:tav tm="100000">
                                          <p:val>
                                            <p:strVal val="#ppt_h"/>
                                          </p:val>
                                        </p:tav>
                                      </p:tavLst>
                                    </p:anim>
                                    <p:animEffect transition="in" filter="fade">
                                      <p:cBhvr>
                                        <p:cTn id="40" dur="500"/>
                                        <p:tgtEl>
                                          <p:spTgt spid="71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animBg="1"/>
      <p:bldP spid="48" grpId="0" animBg="1"/>
      <p:bldP spid="48" grpId="1" animBg="1"/>
      <p:bldP spid="71" grpId="0" animBg="1"/>
      <p:bldP spid="71" grpId="1" animBg="1"/>
      <p:bldP spid="72" grpId="0" animBg="1"/>
      <p:bldP spid="72" grpId="1" animBg="1"/>
      <p:bldP spid="7173"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3"/>
          </p:nvPr>
        </p:nvSpPr>
        <p:spPr/>
        <p:txBody>
          <a:bodyPr/>
          <a:lstStyle/>
          <a:p>
            <a:pPr algn="r"/>
            <a:fld id="{B1F92669-E9AC-495A-9485-4D654D029480}" type="slidenum">
              <a:rPr lang="en-GB" smtClean="0"/>
              <a:pPr algn="r"/>
              <a:t>26</a:t>
            </a:fld>
            <a:endParaRPr lang="en-GB" dirty="0"/>
          </a:p>
        </p:txBody>
      </p:sp>
      <p:sp>
        <p:nvSpPr>
          <p:cNvPr id="3" name="Text Placeholder 2"/>
          <p:cNvSpPr>
            <a:spLocks noGrp="1"/>
          </p:cNvSpPr>
          <p:nvPr>
            <p:ph type="body" sz="quarter" idx="14"/>
          </p:nvPr>
        </p:nvSpPr>
        <p:spPr/>
        <p:txBody>
          <a:bodyPr/>
          <a:lstStyle/>
          <a:p>
            <a:endParaRPr lang="en-US"/>
          </a:p>
        </p:txBody>
      </p:sp>
      <p:sp>
        <p:nvSpPr>
          <p:cNvPr id="4" name="Content Placeholder 3"/>
          <p:cNvSpPr>
            <a:spLocks noGrp="1"/>
          </p:cNvSpPr>
          <p:nvPr>
            <p:ph sz="half" idx="2"/>
          </p:nvPr>
        </p:nvSpPr>
        <p:spPr>
          <a:xfrm>
            <a:off x="220773" y="990600"/>
            <a:ext cx="9182117" cy="4777324"/>
          </a:xfrm>
        </p:spPr>
        <p:txBody>
          <a:bodyPr>
            <a:noAutofit/>
          </a:bodyPr>
          <a:lstStyle/>
          <a:p>
            <a:r>
              <a:rPr lang="en-US" sz="2800" dirty="0"/>
              <a:t>Scenario 1</a:t>
            </a:r>
          </a:p>
          <a:p>
            <a:r>
              <a:rPr lang="en-US" sz="2800" dirty="0">
                <a:solidFill>
                  <a:schemeClr val="tx2">
                    <a:lumMod val="50000"/>
                  </a:schemeClr>
                </a:solidFill>
              </a:rPr>
              <a:t>You’re building a new application feature</a:t>
            </a:r>
          </a:p>
          <a:p>
            <a:pPr marL="457200" indent="-457200">
              <a:buFont typeface="Arial" pitchFamily="34" charset="0"/>
              <a:buChar char="•"/>
            </a:pPr>
            <a:r>
              <a:rPr lang="en-US" sz="2800" dirty="0">
                <a:solidFill>
                  <a:schemeClr val="tx2">
                    <a:lumMod val="50000"/>
                  </a:schemeClr>
                </a:solidFill>
              </a:rPr>
              <a:t>Do some work on a feature</a:t>
            </a:r>
          </a:p>
          <a:p>
            <a:pPr marL="457200" indent="-457200">
              <a:buFont typeface="Arial" pitchFamily="34" charset="0"/>
              <a:buChar char="•"/>
            </a:pPr>
            <a:r>
              <a:rPr lang="en-US" sz="2800" dirty="0">
                <a:solidFill>
                  <a:schemeClr val="tx2">
                    <a:lumMod val="50000"/>
                  </a:schemeClr>
                </a:solidFill>
              </a:rPr>
              <a:t>Create a branch for that feature</a:t>
            </a:r>
          </a:p>
          <a:p>
            <a:pPr marL="457200" indent="-457200">
              <a:buFont typeface="Arial" pitchFamily="34" charset="0"/>
              <a:buChar char="•"/>
            </a:pPr>
            <a:r>
              <a:rPr lang="en-US" sz="2800" dirty="0">
                <a:solidFill>
                  <a:schemeClr val="tx2">
                    <a:lumMod val="50000"/>
                  </a:schemeClr>
                </a:solidFill>
              </a:rPr>
              <a:t>Do more work on that branch</a:t>
            </a:r>
          </a:p>
          <a:p>
            <a:r>
              <a:rPr lang="en-US" sz="2800" dirty="0">
                <a:solidFill>
                  <a:schemeClr val="tx2">
                    <a:lumMod val="50000"/>
                  </a:schemeClr>
                </a:solidFill>
              </a:rPr>
              <a:t>Stuff happens…. need to fix a critical prod issue </a:t>
            </a:r>
          </a:p>
          <a:p>
            <a:pPr marL="457200" indent="-457200">
              <a:buFont typeface="Arial" pitchFamily="34" charset="0"/>
              <a:buChar char="•"/>
            </a:pPr>
            <a:r>
              <a:rPr lang="en-US" sz="2800" dirty="0">
                <a:solidFill>
                  <a:schemeClr val="tx2">
                    <a:lumMod val="50000"/>
                  </a:schemeClr>
                </a:solidFill>
              </a:rPr>
              <a:t>Checkout prod branch</a:t>
            </a:r>
          </a:p>
          <a:p>
            <a:pPr marL="457200" indent="-457200">
              <a:buFont typeface="Arial" pitchFamily="34" charset="0"/>
              <a:buChar char="•"/>
            </a:pPr>
            <a:r>
              <a:rPr lang="en-US" sz="2800" dirty="0">
                <a:solidFill>
                  <a:schemeClr val="tx2">
                    <a:lumMod val="50000"/>
                  </a:schemeClr>
                </a:solidFill>
              </a:rPr>
              <a:t>Create a branch for the fix</a:t>
            </a:r>
          </a:p>
          <a:p>
            <a:pPr marL="457200" indent="-457200">
              <a:buFont typeface="Arial" pitchFamily="34" charset="0"/>
              <a:buChar char="•"/>
            </a:pPr>
            <a:r>
              <a:rPr lang="en-US" sz="2800" dirty="0">
                <a:solidFill>
                  <a:schemeClr val="tx2">
                    <a:lumMod val="50000"/>
                  </a:schemeClr>
                </a:solidFill>
              </a:rPr>
              <a:t>Test, merge, release</a:t>
            </a:r>
          </a:p>
          <a:p>
            <a:pPr marL="457200" indent="-457200">
              <a:buFont typeface="Arial" pitchFamily="34" charset="0"/>
              <a:buChar char="•"/>
            </a:pPr>
            <a:r>
              <a:rPr lang="en-US" sz="2800" dirty="0">
                <a:solidFill>
                  <a:schemeClr val="tx2">
                    <a:lumMod val="50000"/>
                  </a:schemeClr>
                </a:solidFill>
              </a:rPr>
              <a:t>Switch back to the feature branch and continue</a:t>
            </a:r>
          </a:p>
        </p:txBody>
      </p:sp>
      <p:sp>
        <p:nvSpPr>
          <p:cNvPr id="8" name="Text Placeholder 4"/>
          <p:cNvSpPr txBox="1">
            <a:spLocks/>
          </p:cNvSpPr>
          <p:nvPr/>
        </p:nvSpPr>
        <p:spPr>
          <a:xfrm>
            <a:off x="2129551" y="228601"/>
            <a:ext cx="4882682" cy="432757"/>
          </a:xfrm>
          <a:prstGeom prst="rect">
            <a:avLst/>
          </a:prstGeom>
        </p:spPr>
        <p:txBody>
          <a:bodyPr lIns="0" tIns="0" rIns="0" bIns="0"/>
          <a:lstStyle>
            <a:lvl1pPr algn="l" defTabSz="957263" rtl="0" eaLnBrk="1" fontAlgn="base" hangingPunct="1">
              <a:lnSpc>
                <a:spcPct val="112000"/>
              </a:lnSpc>
              <a:spcBef>
                <a:spcPts val="0"/>
              </a:spcBef>
              <a:spcAft>
                <a:spcPts val="0"/>
              </a:spcAft>
              <a:buClr>
                <a:srgbClr val="CC3300"/>
              </a:buClr>
              <a:defRPr sz="1400" b="1" baseline="0">
                <a:solidFill>
                  <a:schemeClr val="tx1"/>
                </a:solidFill>
                <a:latin typeface="+mj-lt"/>
                <a:ea typeface="MS PGothic" pitchFamily="34" charset="-128"/>
                <a:cs typeface="Arial Unicode MS" pitchFamily="34" charset="-128"/>
              </a:defRPr>
            </a:lvl1pPr>
            <a:lvl2pPr marL="244475" indent="-242888" algn="l" defTabSz="957263" rtl="0" eaLnBrk="1" fontAlgn="base" hangingPunct="1">
              <a:spcBef>
                <a:spcPct val="15000"/>
              </a:spcBef>
              <a:spcAft>
                <a:spcPct val="15000"/>
              </a:spcAft>
              <a:buClr>
                <a:schemeClr val="accent1"/>
              </a:buClr>
              <a:buSzPct val="70000"/>
              <a:buFont typeface="Wingdings" pitchFamily="2" charset="2"/>
              <a:buChar char="n"/>
              <a:defRPr sz="1200">
                <a:solidFill>
                  <a:schemeClr val="tx1"/>
                </a:solidFill>
                <a:latin typeface="+mn-lt"/>
                <a:ea typeface="Arial Unicode MS" pitchFamily="34" charset="-128"/>
                <a:cs typeface="Arial Unicode MS" pitchFamily="34" charset="-128"/>
              </a:defRPr>
            </a:lvl2pPr>
            <a:lvl3pPr marL="406400" indent="-160338" algn="l" defTabSz="957263" rtl="0" eaLnBrk="1" fontAlgn="base" hangingPunct="1">
              <a:spcBef>
                <a:spcPct val="15000"/>
              </a:spcBef>
              <a:spcAft>
                <a:spcPct val="15000"/>
              </a:spcAft>
              <a:buClr>
                <a:schemeClr val="accent1"/>
              </a:buClr>
              <a:buFont typeface="Symbol" pitchFamily="18" charset="2"/>
              <a:buChar char="-"/>
              <a:defRPr sz="1200">
                <a:solidFill>
                  <a:schemeClr val="tx1"/>
                </a:solidFill>
                <a:latin typeface="+mn-lt"/>
                <a:ea typeface="Arial Unicode MS" pitchFamily="34" charset="-128"/>
                <a:cs typeface="Arial Unicode MS" pitchFamily="34" charset="-128"/>
              </a:defRPr>
            </a:lvl3pPr>
            <a:lvl4pPr marL="547688" indent="-139700" algn="l" defTabSz="957263" rtl="0" eaLnBrk="1" fontAlgn="base" hangingPunct="1">
              <a:spcBef>
                <a:spcPct val="15000"/>
              </a:spcBef>
              <a:spcAft>
                <a:spcPct val="15000"/>
              </a:spcAft>
              <a:buClr>
                <a:schemeClr val="accent1"/>
              </a:buClr>
              <a:buFont typeface="Symbol" pitchFamily="18" charset="2"/>
              <a:buChar char="-"/>
              <a:defRPr sz="1200">
                <a:solidFill>
                  <a:schemeClr val="tx1"/>
                </a:solidFill>
                <a:latin typeface="+mn-lt"/>
                <a:ea typeface="Arial Unicode MS" pitchFamily="34" charset="-128"/>
                <a:cs typeface="Arial Unicode MS" pitchFamily="34" charset="-128"/>
              </a:defRPr>
            </a:lvl4pPr>
            <a:lvl5pPr marL="731838" indent="-182563" algn="l" defTabSz="957263" rtl="0" eaLnBrk="1" fontAlgn="base" hangingPunct="1">
              <a:spcBef>
                <a:spcPct val="15000"/>
              </a:spcBef>
              <a:spcAft>
                <a:spcPct val="15000"/>
              </a:spcAft>
              <a:buClr>
                <a:schemeClr val="accent1"/>
              </a:buClr>
              <a:buFont typeface="Symbol" pitchFamily="18" charset="2"/>
              <a:buChar char="-"/>
              <a:defRPr sz="1200">
                <a:solidFill>
                  <a:schemeClr val="tx1"/>
                </a:solidFill>
                <a:latin typeface="+mn-lt"/>
                <a:ea typeface="Arial Unicode MS" pitchFamily="34" charset="-128"/>
                <a:cs typeface="Arial Unicode MS" pitchFamily="34" charset="-128"/>
              </a:defRPr>
            </a:lvl5pPr>
            <a:lvl6pPr marL="1189038" indent="-182563" algn="l" defTabSz="957263" rtl="0" eaLnBrk="1" fontAlgn="base" hangingPunct="1">
              <a:spcBef>
                <a:spcPct val="15000"/>
              </a:spcBef>
              <a:spcAft>
                <a:spcPct val="15000"/>
              </a:spcAft>
              <a:buClr>
                <a:schemeClr val="accent1"/>
              </a:buClr>
              <a:buFont typeface="Symbol" pitchFamily="18" charset="2"/>
              <a:buChar char="-"/>
              <a:defRPr sz="1200">
                <a:solidFill>
                  <a:schemeClr val="tx1"/>
                </a:solidFill>
                <a:latin typeface="+mn-lt"/>
              </a:defRPr>
            </a:lvl6pPr>
            <a:lvl7pPr marL="1646238" indent="-182563" algn="l" defTabSz="957263" rtl="0" eaLnBrk="1" fontAlgn="base" hangingPunct="1">
              <a:spcBef>
                <a:spcPct val="15000"/>
              </a:spcBef>
              <a:spcAft>
                <a:spcPct val="15000"/>
              </a:spcAft>
              <a:buClr>
                <a:schemeClr val="accent1"/>
              </a:buClr>
              <a:buFont typeface="Symbol" pitchFamily="18" charset="2"/>
              <a:buChar char="-"/>
              <a:defRPr sz="1200">
                <a:solidFill>
                  <a:schemeClr val="tx1"/>
                </a:solidFill>
                <a:latin typeface="+mn-lt"/>
              </a:defRPr>
            </a:lvl7pPr>
            <a:lvl8pPr marL="2103438" indent="-182563" algn="l" defTabSz="957263" rtl="0" eaLnBrk="1" fontAlgn="base" hangingPunct="1">
              <a:spcBef>
                <a:spcPct val="15000"/>
              </a:spcBef>
              <a:spcAft>
                <a:spcPct val="15000"/>
              </a:spcAft>
              <a:buClr>
                <a:schemeClr val="accent1"/>
              </a:buClr>
              <a:buFont typeface="Symbol" pitchFamily="18" charset="2"/>
              <a:buChar char="-"/>
              <a:defRPr sz="1200">
                <a:solidFill>
                  <a:schemeClr val="tx1"/>
                </a:solidFill>
                <a:latin typeface="+mn-lt"/>
              </a:defRPr>
            </a:lvl8pPr>
            <a:lvl9pPr marL="2560638" indent="-182563" algn="l" defTabSz="957263" rtl="0" eaLnBrk="1" fontAlgn="base" hangingPunct="1">
              <a:spcBef>
                <a:spcPct val="15000"/>
              </a:spcBef>
              <a:spcAft>
                <a:spcPct val="15000"/>
              </a:spcAft>
              <a:buClr>
                <a:schemeClr val="accent1"/>
              </a:buClr>
              <a:buFont typeface="Symbol" pitchFamily="18" charset="2"/>
              <a:buChar char="-"/>
              <a:defRPr sz="1200">
                <a:solidFill>
                  <a:schemeClr val="tx1"/>
                </a:solidFill>
                <a:latin typeface="+mn-lt"/>
              </a:defRPr>
            </a:lvl9pPr>
          </a:lstStyle>
          <a:p>
            <a:r>
              <a:rPr lang="en-US" sz="3600" kern="0" dirty="0"/>
              <a:t>Why Branch?</a:t>
            </a:r>
          </a:p>
        </p:txBody>
      </p:sp>
    </p:spTree>
    <p:extLst>
      <p:ext uri="{BB962C8B-B14F-4D97-AF65-F5344CB8AC3E}">
        <p14:creationId xmlns:p14="http://schemas.microsoft.com/office/powerpoint/2010/main" val="249268375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10" fill="hold"/>
                                        <p:tgtEl>
                                          <p:spTgt spid="4">
                                            <p:txEl>
                                              <p:pRg st="1" end="1"/>
                                            </p:txEl>
                                          </p:spTgt>
                                        </p:tgtEl>
                                        <p:attrNameLst>
                                          <p:attrName>style.color</p:attrName>
                                        </p:attrNameLst>
                                      </p:cBhvr>
                                      <p:to>
                                        <a:srgbClr val="FFFFFF"/>
                                      </p:to>
                                    </p:animClr>
                                  </p:childTnLst>
                                </p:cTn>
                              </p:par>
                            </p:childTnLst>
                          </p:cTn>
                        </p:par>
                      </p:childTnLst>
                    </p:cTn>
                  </p:par>
                  <p:par>
                    <p:cTn id="7" fill="hold">
                      <p:stCondLst>
                        <p:cond delay="indefinite"/>
                      </p:stCondLst>
                      <p:childTnLst>
                        <p:par>
                          <p:cTn id="8" fill="hold">
                            <p:stCondLst>
                              <p:cond delay="0"/>
                            </p:stCondLst>
                            <p:childTnLst>
                              <p:par>
                                <p:cTn id="9" presetID="3" presetClass="emph" presetSubtype="2" fill="hold" nodeType="clickEffect">
                                  <p:stCondLst>
                                    <p:cond delay="0"/>
                                  </p:stCondLst>
                                  <p:childTnLst>
                                    <p:animClr clrSpc="rgb" dir="cw">
                                      <p:cBhvr override="childStyle">
                                        <p:cTn id="10" dur="10" fill="hold"/>
                                        <p:tgtEl>
                                          <p:spTgt spid="4">
                                            <p:txEl>
                                              <p:pRg st="0" end="0"/>
                                            </p:txEl>
                                          </p:spTgt>
                                        </p:tgtEl>
                                        <p:attrNameLst>
                                          <p:attrName>style.color</p:attrName>
                                        </p:attrNameLst>
                                      </p:cBhvr>
                                      <p:to>
                                        <a:srgbClr val="FFFFFF"/>
                                      </p:to>
                                    </p:animClr>
                                  </p:childTnLst>
                                </p:cTn>
                              </p:par>
                            </p:childTnLst>
                          </p:cTn>
                        </p:par>
                      </p:childTnLst>
                    </p:cTn>
                  </p:par>
                  <p:par>
                    <p:cTn id="11" fill="hold">
                      <p:stCondLst>
                        <p:cond delay="indefinite"/>
                      </p:stCondLst>
                      <p:childTnLst>
                        <p:par>
                          <p:cTn id="12" fill="hold">
                            <p:stCondLst>
                              <p:cond delay="0"/>
                            </p:stCondLst>
                            <p:childTnLst>
                              <p:par>
                                <p:cTn id="13" presetID="3" presetClass="emph" presetSubtype="2" fill="hold" nodeType="clickEffect">
                                  <p:stCondLst>
                                    <p:cond delay="0"/>
                                  </p:stCondLst>
                                  <p:childTnLst>
                                    <p:animClr clrSpc="rgb" dir="cw">
                                      <p:cBhvr override="childStyle">
                                        <p:cTn id="14" dur="10" fill="hold"/>
                                        <p:tgtEl>
                                          <p:spTgt spid="4">
                                            <p:txEl>
                                              <p:pRg st="2" end="2"/>
                                            </p:txEl>
                                          </p:spTgt>
                                        </p:tgtEl>
                                        <p:attrNameLst>
                                          <p:attrName>style.color</p:attrName>
                                        </p:attrNameLst>
                                      </p:cBhvr>
                                      <p:to>
                                        <a:srgbClr val="FFFFFF"/>
                                      </p:to>
                                    </p:animClr>
                                  </p:childTnLst>
                                </p:cTn>
                              </p:par>
                            </p:childTnLst>
                          </p:cTn>
                        </p:par>
                      </p:childTnLst>
                    </p:cTn>
                  </p:par>
                  <p:par>
                    <p:cTn id="15" fill="hold">
                      <p:stCondLst>
                        <p:cond delay="indefinite"/>
                      </p:stCondLst>
                      <p:childTnLst>
                        <p:par>
                          <p:cTn id="16" fill="hold">
                            <p:stCondLst>
                              <p:cond delay="0"/>
                            </p:stCondLst>
                            <p:childTnLst>
                              <p:par>
                                <p:cTn id="17" presetID="3" presetClass="emph" presetSubtype="2" fill="hold" nodeType="clickEffect">
                                  <p:stCondLst>
                                    <p:cond delay="0"/>
                                  </p:stCondLst>
                                  <p:childTnLst>
                                    <p:animClr clrSpc="rgb" dir="cw">
                                      <p:cBhvr override="childStyle">
                                        <p:cTn id="18" dur="10" fill="hold"/>
                                        <p:tgtEl>
                                          <p:spTgt spid="4">
                                            <p:txEl>
                                              <p:pRg st="3" end="3"/>
                                            </p:txEl>
                                          </p:spTgt>
                                        </p:tgtEl>
                                        <p:attrNameLst>
                                          <p:attrName>style.color</p:attrName>
                                        </p:attrNameLst>
                                      </p:cBhvr>
                                      <p:to>
                                        <a:srgbClr val="FFFFFF"/>
                                      </p:to>
                                    </p:animClr>
                                  </p:childTnLst>
                                </p:cTn>
                              </p:par>
                            </p:childTnLst>
                          </p:cTn>
                        </p:par>
                      </p:childTnLst>
                    </p:cTn>
                  </p:par>
                  <p:par>
                    <p:cTn id="19" fill="hold">
                      <p:stCondLst>
                        <p:cond delay="indefinite"/>
                      </p:stCondLst>
                      <p:childTnLst>
                        <p:par>
                          <p:cTn id="20" fill="hold">
                            <p:stCondLst>
                              <p:cond delay="0"/>
                            </p:stCondLst>
                            <p:childTnLst>
                              <p:par>
                                <p:cTn id="21" presetID="3" presetClass="emph" presetSubtype="2" fill="hold" nodeType="clickEffect">
                                  <p:stCondLst>
                                    <p:cond delay="0"/>
                                  </p:stCondLst>
                                  <p:childTnLst>
                                    <p:animClr clrSpc="rgb" dir="cw">
                                      <p:cBhvr override="childStyle">
                                        <p:cTn id="22" dur="10" fill="hold"/>
                                        <p:tgtEl>
                                          <p:spTgt spid="4">
                                            <p:txEl>
                                              <p:pRg st="4" end="4"/>
                                            </p:txEl>
                                          </p:spTgt>
                                        </p:tgtEl>
                                        <p:attrNameLst>
                                          <p:attrName>style.color</p:attrName>
                                        </p:attrNameLst>
                                      </p:cBhvr>
                                      <p:to>
                                        <a:srgbClr val="FFFFFF"/>
                                      </p:to>
                                    </p:animClr>
                                  </p:childTnLst>
                                </p:cTn>
                              </p:par>
                            </p:childTnLst>
                          </p:cTn>
                        </p:par>
                      </p:childTnLst>
                    </p:cTn>
                  </p:par>
                  <p:par>
                    <p:cTn id="23" fill="hold">
                      <p:stCondLst>
                        <p:cond delay="indefinite"/>
                      </p:stCondLst>
                      <p:childTnLst>
                        <p:par>
                          <p:cTn id="24" fill="hold">
                            <p:stCondLst>
                              <p:cond delay="0"/>
                            </p:stCondLst>
                            <p:childTnLst>
                              <p:par>
                                <p:cTn id="25" presetID="3" presetClass="emph" presetSubtype="2" fill="hold" nodeType="clickEffect">
                                  <p:stCondLst>
                                    <p:cond delay="0"/>
                                  </p:stCondLst>
                                  <p:childTnLst>
                                    <p:animClr clrSpc="rgb" dir="cw">
                                      <p:cBhvr override="childStyle">
                                        <p:cTn id="26" dur="10" fill="hold"/>
                                        <p:tgtEl>
                                          <p:spTgt spid="4">
                                            <p:txEl>
                                              <p:pRg st="5" end="5"/>
                                            </p:txEl>
                                          </p:spTgt>
                                        </p:tgtEl>
                                        <p:attrNameLst>
                                          <p:attrName>style.color</p:attrName>
                                        </p:attrNameLst>
                                      </p:cBhvr>
                                      <p:to>
                                        <a:srgbClr val="FFFFFF"/>
                                      </p:to>
                                    </p:animClr>
                                  </p:childTnLst>
                                </p:cTn>
                              </p:par>
                            </p:childTnLst>
                          </p:cTn>
                        </p:par>
                      </p:childTnLst>
                    </p:cTn>
                  </p:par>
                  <p:par>
                    <p:cTn id="27" fill="hold">
                      <p:stCondLst>
                        <p:cond delay="indefinite"/>
                      </p:stCondLst>
                      <p:childTnLst>
                        <p:par>
                          <p:cTn id="28" fill="hold">
                            <p:stCondLst>
                              <p:cond delay="0"/>
                            </p:stCondLst>
                            <p:childTnLst>
                              <p:par>
                                <p:cTn id="29" presetID="3" presetClass="emph" presetSubtype="2" fill="hold" nodeType="clickEffect">
                                  <p:stCondLst>
                                    <p:cond delay="0"/>
                                  </p:stCondLst>
                                  <p:childTnLst>
                                    <p:animClr clrSpc="rgb" dir="cw">
                                      <p:cBhvr override="childStyle">
                                        <p:cTn id="30" dur="10" fill="hold"/>
                                        <p:tgtEl>
                                          <p:spTgt spid="4">
                                            <p:txEl>
                                              <p:pRg st="6" end="6"/>
                                            </p:txEl>
                                          </p:spTgt>
                                        </p:tgtEl>
                                        <p:attrNameLst>
                                          <p:attrName>style.color</p:attrName>
                                        </p:attrNameLst>
                                      </p:cBhvr>
                                      <p:to>
                                        <a:srgbClr val="FFFFFF"/>
                                      </p:to>
                                    </p:animClr>
                                  </p:childTnLst>
                                </p:cTn>
                              </p:par>
                            </p:childTnLst>
                          </p:cTn>
                        </p:par>
                      </p:childTnLst>
                    </p:cTn>
                  </p:par>
                  <p:par>
                    <p:cTn id="31" fill="hold">
                      <p:stCondLst>
                        <p:cond delay="indefinite"/>
                      </p:stCondLst>
                      <p:childTnLst>
                        <p:par>
                          <p:cTn id="32" fill="hold">
                            <p:stCondLst>
                              <p:cond delay="0"/>
                            </p:stCondLst>
                            <p:childTnLst>
                              <p:par>
                                <p:cTn id="33" presetID="3" presetClass="emph" presetSubtype="2" fill="hold" nodeType="clickEffect">
                                  <p:stCondLst>
                                    <p:cond delay="0"/>
                                  </p:stCondLst>
                                  <p:childTnLst>
                                    <p:animClr clrSpc="rgb" dir="cw">
                                      <p:cBhvr override="childStyle">
                                        <p:cTn id="34" dur="10" fill="hold"/>
                                        <p:tgtEl>
                                          <p:spTgt spid="4">
                                            <p:txEl>
                                              <p:pRg st="7" end="7"/>
                                            </p:txEl>
                                          </p:spTgt>
                                        </p:tgtEl>
                                        <p:attrNameLst>
                                          <p:attrName>style.color</p:attrName>
                                        </p:attrNameLst>
                                      </p:cBhvr>
                                      <p:to>
                                        <a:srgbClr val="FFFFFF"/>
                                      </p:to>
                                    </p:animClr>
                                  </p:childTnLst>
                                </p:cTn>
                              </p:par>
                            </p:childTnLst>
                          </p:cTn>
                        </p:par>
                      </p:childTnLst>
                    </p:cTn>
                  </p:par>
                  <p:par>
                    <p:cTn id="35" fill="hold">
                      <p:stCondLst>
                        <p:cond delay="indefinite"/>
                      </p:stCondLst>
                      <p:childTnLst>
                        <p:par>
                          <p:cTn id="36" fill="hold">
                            <p:stCondLst>
                              <p:cond delay="0"/>
                            </p:stCondLst>
                            <p:childTnLst>
                              <p:par>
                                <p:cTn id="37" presetID="3" presetClass="emph" presetSubtype="2" fill="hold" nodeType="clickEffect">
                                  <p:stCondLst>
                                    <p:cond delay="0"/>
                                  </p:stCondLst>
                                  <p:childTnLst>
                                    <p:animClr clrSpc="rgb" dir="cw">
                                      <p:cBhvr override="childStyle">
                                        <p:cTn id="38" dur="10" fill="hold"/>
                                        <p:tgtEl>
                                          <p:spTgt spid="4">
                                            <p:txEl>
                                              <p:pRg st="8" end="8"/>
                                            </p:txEl>
                                          </p:spTgt>
                                        </p:tgtEl>
                                        <p:attrNameLst>
                                          <p:attrName>style.color</p:attrName>
                                        </p:attrNameLst>
                                      </p:cBhvr>
                                      <p:to>
                                        <a:srgbClr val="FFFFFF"/>
                                      </p:to>
                                    </p:animClr>
                                  </p:childTnLst>
                                </p:cTn>
                              </p:par>
                            </p:childTnLst>
                          </p:cTn>
                        </p:par>
                      </p:childTnLst>
                    </p:cTn>
                  </p:par>
                  <p:par>
                    <p:cTn id="39" fill="hold">
                      <p:stCondLst>
                        <p:cond delay="indefinite"/>
                      </p:stCondLst>
                      <p:childTnLst>
                        <p:par>
                          <p:cTn id="40" fill="hold">
                            <p:stCondLst>
                              <p:cond delay="0"/>
                            </p:stCondLst>
                            <p:childTnLst>
                              <p:par>
                                <p:cTn id="41" presetID="3" presetClass="emph" presetSubtype="2" fill="hold" nodeType="clickEffect">
                                  <p:stCondLst>
                                    <p:cond delay="0"/>
                                  </p:stCondLst>
                                  <p:childTnLst>
                                    <p:animClr clrSpc="rgb" dir="cw">
                                      <p:cBhvr override="childStyle">
                                        <p:cTn id="42" dur="10" fill="hold"/>
                                        <p:tgtEl>
                                          <p:spTgt spid="4">
                                            <p:txEl>
                                              <p:pRg st="9" end="9"/>
                                            </p:txEl>
                                          </p:spTgt>
                                        </p:tgtEl>
                                        <p:attrNameLst>
                                          <p:attrName>style.color</p:attrName>
                                        </p:attrNameLst>
                                      </p:cBhvr>
                                      <p:to>
                                        <a:srgbClr val="FFFFFF"/>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3"/>
          </p:nvPr>
        </p:nvSpPr>
        <p:spPr/>
        <p:txBody>
          <a:bodyPr/>
          <a:lstStyle/>
          <a:p>
            <a:pPr algn="r"/>
            <a:fld id="{B1F92669-E9AC-495A-9485-4D654D029480}" type="slidenum">
              <a:rPr lang="en-GB" smtClean="0"/>
              <a:pPr algn="r"/>
              <a:t>27</a:t>
            </a:fld>
            <a:endParaRPr lang="en-GB" dirty="0"/>
          </a:p>
        </p:txBody>
      </p:sp>
      <p:sp>
        <p:nvSpPr>
          <p:cNvPr id="3" name="Text Placeholder 2"/>
          <p:cNvSpPr>
            <a:spLocks noGrp="1"/>
          </p:cNvSpPr>
          <p:nvPr>
            <p:ph type="body" sz="quarter" idx="14"/>
          </p:nvPr>
        </p:nvSpPr>
        <p:spPr/>
        <p:txBody>
          <a:bodyPr/>
          <a:lstStyle/>
          <a:p>
            <a:endParaRPr lang="en-US"/>
          </a:p>
        </p:txBody>
      </p:sp>
      <p:sp>
        <p:nvSpPr>
          <p:cNvPr id="4" name="Content Placeholder 3"/>
          <p:cNvSpPr>
            <a:spLocks noGrp="1"/>
          </p:cNvSpPr>
          <p:nvPr>
            <p:ph sz="half" idx="2"/>
          </p:nvPr>
        </p:nvSpPr>
        <p:spPr>
          <a:xfrm>
            <a:off x="245908" y="990600"/>
            <a:ext cx="8649969" cy="4777324"/>
          </a:xfrm>
          <a:noFill/>
          <a:ln w="9525">
            <a:noFill/>
            <a:miter lim="800000"/>
            <a:headEnd/>
            <a:tailEnd/>
          </a:ln>
        </p:spPr>
        <p:txBody>
          <a:bodyPr vert="horz" lIns="0" tIns="64800" rIns="46800" bIns="64800" rtlCol="0">
            <a:noAutofit/>
          </a:bodyPr>
          <a:lstStyle/>
          <a:p>
            <a:r>
              <a:rPr lang="en-US" sz="3200" dirty="0"/>
              <a:t>Scenario 2</a:t>
            </a:r>
          </a:p>
          <a:p>
            <a:r>
              <a:rPr lang="en-US" sz="3200" dirty="0">
                <a:solidFill>
                  <a:schemeClr val="tx2">
                    <a:lumMod val="50000"/>
                  </a:schemeClr>
                </a:solidFill>
              </a:rPr>
              <a:t>You’re working on a feature, </a:t>
            </a:r>
          </a:p>
          <a:p>
            <a:r>
              <a:rPr lang="en-US" sz="3200" dirty="0">
                <a:solidFill>
                  <a:schemeClr val="tx2">
                    <a:lumMod val="50000"/>
                  </a:schemeClr>
                </a:solidFill>
              </a:rPr>
              <a:t>you don’t want to push it to mainline until it is relatively stable, </a:t>
            </a:r>
          </a:p>
          <a:p>
            <a:r>
              <a:rPr lang="en-US" sz="3200" dirty="0">
                <a:solidFill>
                  <a:schemeClr val="tx2">
                    <a:lumMod val="50000"/>
                  </a:schemeClr>
                </a:solidFill>
              </a:rPr>
              <a:t>but you do want to commit frequently.</a:t>
            </a:r>
          </a:p>
        </p:txBody>
      </p:sp>
      <p:sp>
        <p:nvSpPr>
          <p:cNvPr id="8" name="Text Placeholder 4"/>
          <p:cNvSpPr txBox="1">
            <a:spLocks/>
          </p:cNvSpPr>
          <p:nvPr/>
        </p:nvSpPr>
        <p:spPr>
          <a:xfrm>
            <a:off x="2129551" y="228601"/>
            <a:ext cx="4882682" cy="432757"/>
          </a:xfrm>
          <a:prstGeom prst="rect">
            <a:avLst/>
          </a:prstGeom>
        </p:spPr>
        <p:txBody>
          <a:bodyPr lIns="0" tIns="0" rIns="0" bIns="0"/>
          <a:lstStyle>
            <a:lvl1pPr algn="l" defTabSz="957263" rtl="0" eaLnBrk="1" fontAlgn="base" hangingPunct="1">
              <a:lnSpc>
                <a:spcPct val="112000"/>
              </a:lnSpc>
              <a:spcBef>
                <a:spcPts val="0"/>
              </a:spcBef>
              <a:spcAft>
                <a:spcPts val="0"/>
              </a:spcAft>
              <a:buClr>
                <a:srgbClr val="CC3300"/>
              </a:buClr>
              <a:defRPr sz="1400" b="1" baseline="0">
                <a:solidFill>
                  <a:schemeClr val="tx1"/>
                </a:solidFill>
                <a:latin typeface="+mj-lt"/>
                <a:ea typeface="MS PGothic" pitchFamily="34" charset="-128"/>
                <a:cs typeface="Arial Unicode MS" pitchFamily="34" charset="-128"/>
              </a:defRPr>
            </a:lvl1pPr>
            <a:lvl2pPr marL="244475" indent="-242888" algn="l" defTabSz="957263" rtl="0" eaLnBrk="1" fontAlgn="base" hangingPunct="1">
              <a:spcBef>
                <a:spcPct val="15000"/>
              </a:spcBef>
              <a:spcAft>
                <a:spcPct val="15000"/>
              </a:spcAft>
              <a:buClr>
                <a:schemeClr val="accent1"/>
              </a:buClr>
              <a:buSzPct val="70000"/>
              <a:buFont typeface="Wingdings" pitchFamily="2" charset="2"/>
              <a:buChar char="n"/>
              <a:defRPr sz="1200">
                <a:solidFill>
                  <a:schemeClr val="tx1"/>
                </a:solidFill>
                <a:latin typeface="+mn-lt"/>
                <a:ea typeface="Arial Unicode MS" pitchFamily="34" charset="-128"/>
                <a:cs typeface="Arial Unicode MS" pitchFamily="34" charset="-128"/>
              </a:defRPr>
            </a:lvl2pPr>
            <a:lvl3pPr marL="406400" indent="-160338" algn="l" defTabSz="957263" rtl="0" eaLnBrk="1" fontAlgn="base" hangingPunct="1">
              <a:spcBef>
                <a:spcPct val="15000"/>
              </a:spcBef>
              <a:spcAft>
                <a:spcPct val="15000"/>
              </a:spcAft>
              <a:buClr>
                <a:schemeClr val="accent1"/>
              </a:buClr>
              <a:buFont typeface="Symbol" pitchFamily="18" charset="2"/>
              <a:buChar char="-"/>
              <a:defRPr sz="1200">
                <a:solidFill>
                  <a:schemeClr val="tx1"/>
                </a:solidFill>
                <a:latin typeface="+mn-lt"/>
                <a:ea typeface="Arial Unicode MS" pitchFamily="34" charset="-128"/>
                <a:cs typeface="Arial Unicode MS" pitchFamily="34" charset="-128"/>
              </a:defRPr>
            </a:lvl3pPr>
            <a:lvl4pPr marL="547688" indent="-139700" algn="l" defTabSz="957263" rtl="0" eaLnBrk="1" fontAlgn="base" hangingPunct="1">
              <a:spcBef>
                <a:spcPct val="15000"/>
              </a:spcBef>
              <a:spcAft>
                <a:spcPct val="15000"/>
              </a:spcAft>
              <a:buClr>
                <a:schemeClr val="accent1"/>
              </a:buClr>
              <a:buFont typeface="Symbol" pitchFamily="18" charset="2"/>
              <a:buChar char="-"/>
              <a:defRPr sz="1200">
                <a:solidFill>
                  <a:schemeClr val="tx1"/>
                </a:solidFill>
                <a:latin typeface="+mn-lt"/>
                <a:ea typeface="Arial Unicode MS" pitchFamily="34" charset="-128"/>
                <a:cs typeface="Arial Unicode MS" pitchFamily="34" charset="-128"/>
              </a:defRPr>
            </a:lvl4pPr>
            <a:lvl5pPr marL="731838" indent="-182563" algn="l" defTabSz="957263" rtl="0" eaLnBrk="1" fontAlgn="base" hangingPunct="1">
              <a:spcBef>
                <a:spcPct val="15000"/>
              </a:spcBef>
              <a:spcAft>
                <a:spcPct val="15000"/>
              </a:spcAft>
              <a:buClr>
                <a:schemeClr val="accent1"/>
              </a:buClr>
              <a:buFont typeface="Symbol" pitchFamily="18" charset="2"/>
              <a:buChar char="-"/>
              <a:defRPr sz="1200">
                <a:solidFill>
                  <a:schemeClr val="tx1"/>
                </a:solidFill>
                <a:latin typeface="+mn-lt"/>
                <a:ea typeface="Arial Unicode MS" pitchFamily="34" charset="-128"/>
                <a:cs typeface="Arial Unicode MS" pitchFamily="34" charset="-128"/>
              </a:defRPr>
            </a:lvl5pPr>
            <a:lvl6pPr marL="1189038" indent="-182563" algn="l" defTabSz="957263" rtl="0" eaLnBrk="1" fontAlgn="base" hangingPunct="1">
              <a:spcBef>
                <a:spcPct val="15000"/>
              </a:spcBef>
              <a:spcAft>
                <a:spcPct val="15000"/>
              </a:spcAft>
              <a:buClr>
                <a:schemeClr val="accent1"/>
              </a:buClr>
              <a:buFont typeface="Symbol" pitchFamily="18" charset="2"/>
              <a:buChar char="-"/>
              <a:defRPr sz="1200">
                <a:solidFill>
                  <a:schemeClr val="tx1"/>
                </a:solidFill>
                <a:latin typeface="+mn-lt"/>
              </a:defRPr>
            </a:lvl6pPr>
            <a:lvl7pPr marL="1646238" indent="-182563" algn="l" defTabSz="957263" rtl="0" eaLnBrk="1" fontAlgn="base" hangingPunct="1">
              <a:spcBef>
                <a:spcPct val="15000"/>
              </a:spcBef>
              <a:spcAft>
                <a:spcPct val="15000"/>
              </a:spcAft>
              <a:buClr>
                <a:schemeClr val="accent1"/>
              </a:buClr>
              <a:buFont typeface="Symbol" pitchFamily="18" charset="2"/>
              <a:buChar char="-"/>
              <a:defRPr sz="1200">
                <a:solidFill>
                  <a:schemeClr val="tx1"/>
                </a:solidFill>
                <a:latin typeface="+mn-lt"/>
              </a:defRPr>
            </a:lvl7pPr>
            <a:lvl8pPr marL="2103438" indent="-182563" algn="l" defTabSz="957263" rtl="0" eaLnBrk="1" fontAlgn="base" hangingPunct="1">
              <a:spcBef>
                <a:spcPct val="15000"/>
              </a:spcBef>
              <a:spcAft>
                <a:spcPct val="15000"/>
              </a:spcAft>
              <a:buClr>
                <a:schemeClr val="accent1"/>
              </a:buClr>
              <a:buFont typeface="Symbol" pitchFamily="18" charset="2"/>
              <a:buChar char="-"/>
              <a:defRPr sz="1200">
                <a:solidFill>
                  <a:schemeClr val="tx1"/>
                </a:solidFill>
                <a:latin typeface="+mn-lt"/>
              </a:defRPr>
            </a:lvl8pPr>
            <a:lvl9pPr marL="2560638" indent="-182563" algn="l" defTabSz="957263" rtl="0" eaLnBrk="1" fontAlgn="base" hangingPunct="1">
              <a:spcBef>
                <a:spcPct val="15000"/>
              </a:spcBef>
              <a:spcAft>
                <a:spcPct val="15000"/>
              </a:spcAft>
              <a:buClr>
                <a:schemeClr val="accent1"/>
              </a:buClr>
              <a:buFont typeface="Symbol" pitchFamily="18" charset="2"/>
              <a:buChar char="-"/>
              <a:defRPr sz="1200">
                <a:solidFill>
                  <a:schemeClr val="tx1"/>
                </a:solidFill>
                <a:latin typeface="+mn-lt"/>
              </a:defRPr>
            </a:lvl9pPr>
          </a:lstStyle>
          <a:p>
            <a:r>
              <a:rPr lang="en-US" sz="3600" kern="0" dirty="0"/>
              <a:t>Why Branch?</a:t>
            </a:r>
          </a:p>
        </p:txBody>
      </p:sp>
    </p:spTree>
    <p:extLst>
      <p:ext uri="{BB962C8B-B14F-4D97-AF65-F5344CB8AC3E}">
        <p14:creationId xmlns:p14="http://schemas.microsoft.com/office/powerpoint/2010/main" val="59416281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10" fill="hold"/>
                                        <p:tgtEl>
                                          <p:spTgt spid="4">
                                            <p:txEl>
                                              <p:pRg st="1" end="1"/>
                                            </p:txEl>
                                          </p:spTgt>
                                        </p:tgtEl>
                                        <p:attrNameLst>
                                          <p:attrName>style.color</p:attrName>
                                        </p:attrNameLst>
                                      </p:cBhvr>
                                      <p:to>
                                        <a:srgbClr val="FFFFFF"/>
                                      </p:to>
                                    </p:animClr>
                                  </p:childTnLst>
                                </p:cTn>
                              </p:par>
                            </p:childTnLst>
                          </p:cTn>
                        </p:par>
                      </p:childTnLst>
                    </p:cTn>
                  </p:par>
                  <p:par>
                    <p:cTn id="7" fill="hold">
                      <p:stCondLst>
                        <p:cond delay="indefinite"/>
                      </p:stCondLst>
                      <p:childTnLst>
                        <p:par>
                          <p:cTn id="8" fill="hold">
                            <p:stCondLst>
                              <p:cond delay="0"/>
                            </p:stCondLst>
                            <p:childTnLst>
                              <p:par>
                                <p:cTn id="9" presetID="3" presetClass="emph" presetSubtype="2" fill="hold" nodeType="clickEffect">
                                  <p:stCondLst>
                                    <p:cond delay="0"/>
                                  </p:stCondLst>
                                  <p:childTnLst>
                                    <p:animClr clrSpc="rgb" dir="cw">
                                      <p:cBhvr override="childStyle">
                                        <p:cTn id="10" dur="10" fill="hold"/>
                                        <p:tgtEl>
                                          <p:spTgt spid="4">
                                            <p:txEl>
                                              <p:pRg st="0" end="0"/>
                                            </p:txEl>
                                          </p:spTgt>
                                        </p:tgtEl>
                                        <p:attrNameLst>
                                          <p:attrName>style.color</p:attrName>
                                        </p:attrNameLst>
                                      </p:cBhvr>
                                      <p:to>
                                        <a:srgbClr val="FFFFFF"/>
                                      </p:to>
                                    </p:animClr>
                                  </p:childTnLst>
                                </p:cTn>
                              </p:par>
                            </p:childTnLst>
                          </p:cTn>
                        </p:par>
                      </p:childTnLst>
                    </p:cTn>
                  </p:par>
                  <p:par>
                    <p:cTn id="11" fill="hold">
                      <p:stCondLst>
                        <p:cond delay="indefinite"/>
                      </p:stCondLst>
                      <p:childTnLst>
                        <p:par>
                          <p:cTn id="12" fill="hold">
                            <p:stCondLst>
                              <p:cond delay="0"/>
                            </p:stCondLst>
                            <p:childTnLst>
                              <p:par>
                                <p:cTn id="13" presetID="3" presetClass="emph" presetSubtype="2" fill="hold" nodeType="clickEffect">
                                  <p:stCondLst>
                                    <p:cond delay="0"/>
                                  </p:stCondLst>
                                  <p:childTnLst>
                                    <p:animClr clrSpc="rgb" dir="cw">
                                      <p:cBhvr override="childStyle">
                                        <p:cTn id="14" dur="10" fill="hold"/>
                                        <p:tgtEl>
                                          <p:spTgt spid="4">
                                            <p:txEl>
                                              <p:pRg st="2" end="2"/>
                                            </p:txEl>
                                          </p:spTgt>
                                        </p:tgtEl>
                                        <p:attrNameLst>
                                          <p:attrName>style.color</p:attrName>
                                        </p:attrNameLst>
                                      </p:cBhvr>
                                      <p:to>
                                        <a:srgbClr val="FFFFFF"/>
                                      </p:to>
                                    </p:animClr>
                                  </p:childTnLst>
                                </p:cTn>
                              </p:par>
                            </p:childTnLst>
                          </p:cTn>
                        </p:par>
                      </p:childTnLst>
                    </p:cTn>
                  </p:par>
                  <p:par>
                    <p:cTn id="15" fill="hold">
                      <p:stCondLst>
                        <p:cond delay="indefinite"/>
                      </p:stCondLst>
                      <p:childTnLst>
                        <p:par>
                          <p:cTn id="16" fill="hold">
                            <p:stCondLst>
                              <p:cond delay="0"/>
                            </p:stCondLst>
                            <p:childTnLst>
                              <p:par>
                                <p:cTn id="17" presetID="3" presetClass="emph" presetSubtype="2" fill="hold" nodeType="clickEffect">
                                  <p:stCondLst>
                                    <p:cond delay="0"/>
                                  </p:stCondLst>
                                  <p:childTnLst>
                                    <p:animClr clrSpc="rgb" dir="cw">
                                      <p:cBhvr override="childStyle">
                                        <p:cTn id="18" dur="10" fill="hold"/>
                                        <p:tgtEl>
                                          <p:spTgt spid="4">
                                            <p:txEl>
                                              <p:pRg st="3" end="3"/>
                                            </p:txEl>
                                          </p:spTgt>
                                        </p:tgtEl>
                                        <p:attrNameLst>
                                          <p:attrName>style.color</p:attrName>
                                        </p:attrNameLst>
                                      </p:cBhvr>
                                      <p:to>
                                        <a:srgbClr val="FFFFFF"/>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3"/>
          </p:nvPr>
        </p:nvSpPr>
        <p:spPr/>
        <p:txBody>
          <a:bodyPr/>
          <a:lstStyle/>
          <a:p>
            <a:pPr algn="r"/>
            <a:fld id="{B1F92669-E9AC-495A-9485-4D654D029480}" type="slidenum">
              <a:rPr lang="en-GB" smtClean="0"/>
              <a:pPr algn="r"/>
              <a:t>28</a:t>
            </a:fld>
            <a:endParaRPr lang="en-GB" dirty="0"/>
          </a:p>
        </p:txBody>
      </p:sp>
      <p:sp>
        <p:nvSpPr>
          <p:cNvPr id="3" name="Text Placeholder 2"/>
          <p:cNvSpPr>
            <a:spLocks noGrp="1"/>
          </p:cNvSpPr>
          <p:nvPr>
            <p:ph type="body" sz="quarter" idx="14"/>
          </p:nvPr>
        </p:nvSpPr>
        <p:spPr/>
        <p:txBody>
          <a:bodyPr/>
          <a:lstStyle/>
          <a:p>
            <a:endParaRPr lang="en-US"/>
          </a:p>
        </p:txBody>
      </p:sp>
      <p:sp>
        <p:nvSpPr>
          <p:cNvPr id="4" name="Content Placeholder 3"/>
          <p:cNvSpPr>
            <a:spLocks noGrp="1"/>
          </p:cNvSpPr>
          <p:nvPr>
            <p:ph sz="half" idx="2"/>
          </p:nvPr>
        </p:nvSpPr>
        <p:spPr>
          <a:xfrm>
            <a:off x="45419" y="1371600"/>
            <a:ext cx="9053162" cy="3589275"/>
          </a:xfrm>
        </p:spPr>
        <p:txBody>
          <a:bodyPr>
            <a:noAutofit/>
          </a:bodyPr>
          <a:lstStyle/>
          <a:p>
            <a:pPr marL="457200" indent="-457200">
              <a:buFont typeface="Arial" panose="020B0604020202020204" pitchFamily="34" charset="0"/>
              <a:buChar char="•"/>
            </a:pPr>
            <a:r>
              <a:rPr lang="en-US" sz="3200" dirty="0">
                <a:solidFill>
                  <a:schemeClr val="tx2">
                    <a:lumMod val="50000"/>
                  </a:schemeClr>
                </a:solidFill>
              </a:rPr>
              <a:t>Everyone commits to the mainline every day.</a:t>
            </a:r>
            <a:br>
              <a:rPr lang="en-US" sz="3200" dirty="0">
                <a:solidFill>
                  <a:schemeClr val="tx2">
                    <a:lumMod val="50000"/>
                  </a:schemeClr>
                </a:solidFill>
              </a:rPr>
            </a:br>
            <a:r>
              <a:rPr lang="en-US" sz="2800" dirty="0">
                <a:solidFill>
                  <a:schemeClr val="tx2">
                    <a:lumMod val="50000"/>
                  </a:schemeClr>
                </a:solidFill>
              </a:rPr>
              <a:t>(The fundamental rule of continuous integration)</a:t>
            </a:r>
          </a:p>
          <a:p>
            <a:pPr marL="457200" indent="-457200">
              <a:buFont typeface="Arial" panose="020B0604020202020204" pitchFamily="34" charset="0"/>
              <a:buChar char="•"/>
            </a:pPr>
            <a:r>
              <a:rPr lang="en-US" sz="3200" dirty="0">
                <a:solidFill>
                  <a:schemeClr val="tx2">
                    <a:lumMod val="50000"/>
                  </a:schemeClr>
                </a:solidFill>
              </a:rPr>
              <a:t>Resolve code conflicts early</a:t>
            </a:r>
          </a:p>
          <a:p>
            <a:pPr marL="457200" indent="-457200">
              <a:buFont typeface="Arial" panose="020B0604020202020204" pitchFamily="34" charset="0"/>
              <a:buChar char="•"/>
            </a:pPr>
            <a:r>
              <a:rPr lang="en-US" sz="3200" dirty="0">
                <a:solidFill>
                  <a:schemeClr val="tx2">
                    <a:lumMod val="50000"/>
                  </a:schemeClr>
                </a:solidFill>
              </a:rPr>
              <a:t>Beware of different branches generating the same snapshot version</a:t>
            </a:r>
          </a:p>
          <a:p>
            <a:pPr marL="457200" indent="-457200">
              <a:buFont typeface="Arial" panose="020B0604020202020204" pitchFamily="34" charset="0"/>
              <a:buChar char="•"/>
            </a:pPr>
            <a:r>
              <a:rPr lang="en-US" sz="3200" dirty="0">
                <a:solidFill>
                  <a:schemeClr val="tx2">
                    <a:lumMod val="50000"/>
                  </a:schemeClr>
                </a:solidFill>
              </a:rPr>
              <a:t>Remember – Git is not just a VCS, it is a development tool</a:t>
            </a:r>
          </a:p>
        </p:txBody>
      </p:sp>
      <p:sp>
        <p:nvSpPr>
          <p:cNvPr id="5" name="Text Placeholder 4"/>
          <p:cNvSpPr>
            <a:spLocks noGrp="1"/>
          </p:cNvSpPr>
          <p:nvPr>
            <p:ph type="body" sz="quarter" idx="15"/>
          </p:nvPr>
        </p:nvSpPr>
        <p:spPr>
          <a:xfrm>
            <a:off x="29706" y="533400"/>
            <a:ext cx="9105434" cy="576000"/>
          </a:xfrm>
        </p:spPr>
        <p:txBody>
          <a:bodyPr>
            <a:noAutofit/>
          </a:bodyPr>
          <a:lstStyle/>
          <a:p>
            <a:r>
              <a:rPr lang="en-US" sz="3200" dirty="0"/>
              <a:t>Requirements of Collaborative Development</a:t>
            </a:r>
          </a:p>
        </p:txBody>
      </p:sp>
    </p:spTree>
    <p:extLst>
      <p:ext uri="{BB962C8B-B14F-4D97-AF65-F5344CB8AC3E}">
        <p14:creationId xmlns:p14="http://schemas.microsoft.com/office/powerpoint/2010/main" val="324843344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10" fill="hold"/>
                                        <p:tgtEl>
                                          <p:spTgt spid="4">
                                            <p:txEl>
                                              <p:pRg st="0" end="0"/>
                                            </p:txEl>
                                          </p:spTgt>
                                        </p:tgtEl>
                                        <p:attrNameLst>
                                          <p:attrName>style.color</p:attrName>
                                        </p:attrNameLst>
                                      </p:cBhvr>
                                      <p:to>
                                        <a:srgbClr val="FFFFFF"/>
                                      </p:to>
                                    </p:animClr>
                                  </p:childTnLst>
                                </p:cTn>
                              </p:par>
                            </p:childTnLst>
                          </p:cTn>
                        </p:par>
                      </p:childTnLst>
                    </p:cTn>
                  </p:par>
                  <p:par>
                    <p:cTn id="7" fill="hold">
                      <p:stCondLst>
                        <p:cond delay="indefinite"/>
                      </p:stCondLst>
                      <p:childTnLst>
                        <p:par>
                          <p:cTn id="8" fill="hold">
                            <p:stCondLst>
                              <p:cond delay="0"/>
                            </p:stCondLst>
                            <p:childTnLst>
                              <p:par>
                                <p:cTn id="9" presetID="3" presetClass="emph" presetSubtype="2" fill="hold" nodeType="clickEffect">
                                  <p:stCondLst>
                                    <p:cond delay="0"/>
                                  </p:stCondLst>
                                  <p:childTnLst>
                                    <p:animClr clrSpc="rgb" dir="cw">
                                      <p:cBhvr override="childStyle">
                                        <p:cTn id="10" dur="10" fill="hold"/>
                                        <p:tgtEl>
                                          <p:spTgt spid="4">
                                            <p:txEl>
                                              <p:pRg st="1" end="1"/>
                                            </p:txEl>
                                          </p:spTgt>
                                        </p:tgtEl>
                                        <p:attrNameLst>
                                          <p:attrName>style.color</p:attrName>
                                        </p:attrNameLst>
                                      </p:cBhvr>
                                      <p:to>
                                        <a:srgbClr val="FFFFFF"/>
                                      </p:to>
                                    </p:animClr>
                                  </p:childTnLst>
                                </p:cTn>
                              </p:par>
                            </p:childTnLst>
                          </p:cTn>
                        </p:par>
                      </p:childTnLst>
                    </p:cTn>
                  </p:par>
                  <p:par>
                    <p:cTn id="11" fill="hold">
                      <p:stCondLst>
                        <p:cond delay="indefinite"/>
                      </p:stCondLst>
                      <p:childTnLst>
                        <p:par>
                          <p:cTn id="12" fill="hold">
                            <p:stCondLst>
                              <p:cond delay="0"/>
                            </p:stCondLst>
                            <p:childTnLst>
                              <p:par>
                                <p:cTn id="13" presetID="3" presetClass="emph" presetSubtype="2" fill="hold" nodeType="clickEffect">
                                  <p:stCondLst>
                                    <p:cond delay="0"/>
                                  </p:stCondLst>
                                  <p:childTnLst>
                                    <p:animClr clrSpc="rgb" dir="cw">
                                      <p:cBhvr override="childStyle">
                                        <p:cTn id="14" dur="10" fill="hold"/>
                                        <p:tgtEl>
                                          <p:spTgt spid="4">
                                            <p:txEl>
                                              <p:pRg st="2" end="2"/>
                                            </p:txEl>
                                          </p:spTgt>
                                        </p:tgtEl>
                                        <p:attrNameLst>
                                          <p:attrName>style.color</p:attrName>
                                        </p:attrNameLst>
                                      </p:cBhvr>
                                      <p:to>
                                        <a:srgbClr val="FFFFFF"/>
                                      </p:to>
                                    </p:animClr>
                                  </p:childTnLst>
                                </p:cTn>
                              </p:par>
                            </p:childTnLst>
                          </p:cTn>
                        </p:par>
                      </p:childTnLst>
                    </p:cTn>
                  </p:par>
                  <p:par>
                    <p:cTn id="15" fill="hold">
                      <p:stCondLst>
                        <p:cond delay="indefinite"/>
                      </p:stCondLst>
                      <p:childTnLst>
                        <p:par>
                          <p:cTn id="16" fill="hold">
                            <p:stCondLst>
                              <p:cond delay="0"/>
                            </p:stCondLst>
                            <p:childTnLst>
                              <p:par>
                                <p:cTn id="17" presetID="3" presetClass="emph" presetSubtype="2" fill="hold" nodeType="clickEffect">
                                  <p:stCondLst>
                                    <p:cond delay="0"/>
                                  </p:stCondLst>
                                  <p:childTnLst>
                                    <p:animClr clrSpc="rgb" dir="cw">
                                      <p:cBhvr override="childStyle">
                                        <p:cTn id="18" dur="10" fill="hold"/>
                                        <p:tgtEl>
                                          <p:spTgt spid="4">
                                            <p:txEl>
                                              <p:pRg st="3" end="3"/>
                                            </p:txEl>
                                          </p:spTgt>
                                        </p:tgtEl>
                                        <p:attrNameLst>
                                          <p:attrName>style.color</p:attrName>
                                        </p:attrNameLst>
                                      </p:cBhvr>
                                      <p:to>
                                        <a:srgbClr val="FFFFFF"/>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3"/>
          </p:nvPr>
        </p:nvSpPr>
        <p:spPr/>
        <p:txBody>
          <a:bodyPr/>
          <a:lstStyle/>
          <a:p>
            <a:pPr algn="r"/>
            <a:fld id="{B1F92669-E9AC-495A-9485-4D654D029480}" type="slidenum">
              <a:rPr lang="en-GB" b="1" smtClean="0"/>
              <a:pPr algn="r"/>
              <a:t>2</a:t>
            </a:fld>
            <a:endParaRPr lang="en-GB" b="1" dirty="0"/>
          </a:p>
        </p:txBody>
      </p:sp>
      <p:sp>
        <p:nvSpPr>
          <p:cNvPr id="3" name="Text Placeholder 2"/>
          <p:cNvSpPr>
            <a:spLocks noGrp="1"/>
          </p:cNvSpPr>
          <p:nvPr>
            <p:ph type="body" sz="quarter" idx="14"/>
          </p:nvPr>
        </p:nvSpPr>
        <p:spPr/>
        <p:txBody>
          <a:bodyPr/>
          <a:lstStyle/>
          <a:p>
            <a:endParaRPr lang="en-US" b="1" dirty="0"/>
          </a:p>
        </p:txBody>
      </p:sp>
      <p:sp>
        <p:nvSpPr>
          <p:cNvPr id="4" name="Content Placeholder 3"/>
          <p:cNvSpPr>
            <a:spLocks noGrp="1"/>
          </p:cNvSpPr>
          <p:nvPr>
            <p:ph sz="half" idx="2"/>
          </p:nvPr>
        </p:nvSpPr>
        <p:spPr>
          <a:xfrm>
            <a:off x="245908" y="1176561"/>
            <a:ext cx="8649969" cy="3948202"/>
          </a:xfrm>
        </p:spPr>
        <p:txBody>
          <a:bodyPr>
            <a:noAutofit/>
          </a:bodyPr>
          <a:lstStyle/>
          <a:p>
            <a:pPr marL="342900" indent="-342900">
              <a:spcAft>
                <a:spcPts val="100"/>
              </a:spcAft>
              <a:buFont typeface="Arial" panose="020B0604020202020204" pitchFamily="34" charset="0"/>
              <a:buChar char="•"/>
            </a:pPr>
            <a:r>
              <a:rPr lang="en-US" sz="3200" dirty="0"/>
              <a:t>Three areas in a Git local repo: </a:t>
            </a:r>
          </a:p>
          <a:p>
            <a:pPr marL="708025" lvl="3" indent="-171450">
              <a:spcBef>
                <a:spcPts val="0"/>
              </a:spcBef>
              <a:spcAft>
                <a:spcPts val="0"/>
              </a:spcAft>
              <a:buFont typeface="Arial" charset="0"/>
              <a:buChar char="•"/>
            </a:pPr>
            <a:r>
              <a:rPr lang="en-US" sz="3200" dirty="0"/>
              <a:t>Working area</a:t>
            </a:r>
          </a:p>
          <a:p>
            <a:pPr marL="708025" lvl="3" indent="-171450">
              <a:spcBef>
                <a:spcPts val="0"/>
              </a:spcBef>
              <a:spcAft>
                <a:spcPts val="0"/>
              </a:spcAft>
              <a:buFont typeface="Arial" charset="0"/>
              <a:buChar char="•"/>
            </a:pPr>
            <a:r>
              <a:rPr lang="en-US" sz="3200" dirty="0"/>
              <a:t>Staging area</a:t>
            </a:r>
          </a:p>
          <a:p>
            <a:pPr marL="708025" lvl="3" indent="-171450">
              <a:spcBef>
                <a:spcPts val="0"/>
              </a:spcBef>
              <a:spcAft>
                <a:spcPts val="0"/>
              </a:spcAft>
              <a:buFont typeface="Arial" charset="0"/>
              <a:buChar char="•"/>
            </a:pPr>
            <a:r>
              <a:rPr lang="en-US" sz="3200" dirty="0"/>
              <a:t>Repository</a:t>
            </a:r>
          </a:p>
          <a:p>
            <a:pPr marL="171450" indent="-171450">
              <a:spcAft>
                <a:spcPts val="100"/>
              </a:spcAft>
              <a:buFont typeface="Arial" charset="0"/>
              <a:buChar char="•"/>
            </a:pPr>
            <a:r>
              <a:rPr lang="en-US" sz="3200" dirty="0"/>
              <a:t>Git commands either:</a:t>
            </a:r>
          </a:p>
          <a:p>
            <a:pPr marL="350838" lvl="1" indent="-171450">
              <a:spcBef>
                <a:spcPts val="0"/>
              </a:spcBef>
              <a:spcAft>
                <a:spcPts val="0"/>
              </a:spcAft>
              <a:buFont typeface="Arial" charset="0"/>
              <a:buChar char="•"/>
            </a:pPr>
            <a:r>
              <a:rPr lang="en-US" sz="3200" dirty="0"/>
              <a:t>Move data between these areas. Or</a:t>
            </a:r>
          </a:p>
          <a:p>
            <a:pPr marL="350838" lvl="1" indent="-171450">
              <a:spcBef>
                <a:spcPts val="0"/>
              </a:spcBef>
              <a:spcAft>
                <a:spcPts val="0"/>
              </a:spcAft>
              <a:buFont typeface="Arial" charset="0"/>
              <a:buChar char="•"/>
            </a:pPr>
            <a:r>
              <a:rPr lang="en-US" sz="3200" dirty="0"/>
              <a:t>Move the current head. Or</a:t>
            </a:r>
          </a:p>
          <a:p>
            <a:pPr marL="350838" lvl="1" indent="-171450">
              <a:spcBef>
                <a:spcPts val="0"/>
              </a:spcBef>
              <a:spcAft>
                <a:spcPts val="0"/>
              </a:spcAft>
              <a:buFont typeface="Arial" charset="0"/>
              <a:buChar char="•"/>
            </a:pPr>
            <a:r>
              <a:rPr lang="en-US" sz="3200" dirty="0"/>
              <a:t>Run a report</a:t>
            </a:r>
          </a:p>
        </p:txBody>
      </p:sp>
      <p:sp>
        <p:nvSpPr>
          <p:cNvPr id="6" name="TextBox 5"/>
          <p:cNvSpPr txBox="1"/>
          <p:nvPr/>
        </p:nvSpPr>
        <p:spPr>
          <a:xfrm>
            <a:off x="1371600" y="152400"/>
            <a:ext cx="5029200" cy="584775"/>
          </a:xfrm>
          <a:prstGeom prst="rect">
            <a:avLst/>
          </a:prstGeom>
          <a:noFill/>
        </p:spPr>
        <p:txBody>
          <a:bodyPr wrap="square" rtlCol="0">
            <a:spAutoFit/>
          </a:bodyPr>
          <a:lstStyle/>
          <a:p>
            <a:r>
              <a:rPr lang="en-US" sz="3200" b="1" dirty="0"/>
              <a:t>Getting to Know Git</a:t>
            </a:r>
          </a:p>
        </p:txBody>
      </p:sp>
    </p:spTree>
    <p:extLst>
      <p:ext uri="{BB962C8B-B14F-4D97-AF65-F5344CB8AC3E}">
        <p14:creationId xmlns:p14="http://schemas.microsoft.com/office/powerpoint/2010/main" val="49631628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4">
                                            <p:txEl>
                                              <p:pRg st="0" end="0"/>
                                            </p:txEl>
                                          </p:spTgt>
                                        </p:tgtEl>
                                        <p:attrNameLst>
                                          <p:attrName>ppt_c</p:attrName>
                                        </p:attrNameLst>
                                      </p:cBhvr>
                                      <p:to>
                                        <a:srgbClr val="B2B2B2"/>
                                      </p:to>
                                    </p:animClr>
                                  </p:sub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4">
                                            <p:txEl>
                                              <p:pRg st="1" end="1"/>
                                            </p:txEl>
                                          </p:spTgt>
                                        </p:tgtEl>
                                        <p:attrNameLst>
                                          <p:attrName>ppt_c</p:attrName>
                                        </p:attrNameLst>
                                      </p:cBhvr>
                                      <p:to>
                                        <a:srgbClr val="B2B2B2"/>
                                      </p:to>
                                    </p:animClr>
                                  </p:subTnLst>
                                </p:cTn>
                              </p:par>
                              <p:par>
                                <p:cTn id="9" presetID="1" presetClass="entr" presetSubtype="0" fill="hold" grpId="0"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4">
                                            <p:txEl>
                                              <p:pRg st="2" end="2"/>
                                            </p:txEl>
                                          </p:spTgt>
                                        </p:tgtEl>
                                        <p:attrNameLst>
                                          <p:attrName>ppt_c</p:attrName>
                                        </p:attrNameLst>
                                      </p:cBhvr>
                                      <p:to>
                                        <a:srgbClr val="B2B2B2"/>
                                      </p:to>
                                    </p:animClr>
                                  </p:subTnLst>
                                </p:cTn>
                              </p:par>
                              <p:par>
                                <p:cTn id="11" presetID="1" presetClass="entr" presetSubtype="0" fill="hold" grpId="0"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4">
                                            <p:txEl>
                                              <p:pRg st="3" end="3"/>
                                            </p:txEl>
                                          </p:spTgt>
                                        </p:tgtEl>
                                        <p:attrNameLst>
                                          <p:attrName>ppt_c</p:attrName>
                                        </p:attrNameLst>
                                      </p:cBhvr>
                                      <p:to>
                                        <a:srgbClr val="B2B2B2"/>
                                      </p:to>
                                    </p:animClr>
                                  </p:sub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4">
                                            <p:txEl>
                                              <p:pRg st="4" end="4"/>
                                            </p:txEl>
                                          </p:spTgt>
                                        </p:tgtEl>
                                        <p:attrNameLst>
                                          <p:attrName>ppt_c</p:attrName>
                                        </p:attrNameLst>
                                      </p:cBhvr>
                                      <p:to>
                                        <a:srgbClr val="B2B2B2"/>
                                      </p:to>
                                    </p:animClr>
                                  </p:sub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xEl>
                                              <p:pRg st="5" end="5"/>
                                            </p:txEl>
                                          </p:spTgt>
                                        </p:tgtEl>
                                        <p:attrNameLst>
                                          <p:attrName>style.visibility</p:attrName>
                                        </p:attrNameLst>
                                      </p:cBhvr>
                                      <p:to>
                                        <p:strVal val="visible"/>
                                      </p:to>
                                    </p:set>
                                  </p:childTnLst>
                                  <p:subTnLst>
                                    <p:animClr clrSpc="rgb" dir="cw">
                                      <p:cBhvr override="childStyle">
                                        <p:cTn dur="1" fill="hold" display="0" masterRel="nextClick" afterEffect="1"/>
                                        <p:tgtEl>
                                          <p:spTgt spid="4">
                                            <p:txEl>
                                              <p:pRg st="5" end="5"/>
                                            </p:txEl>
                                          </p:spTgt>
                                        </p:tgtEl>
                                        <p:attrNameLst>
                                          <p:attrName>ppt_c</p:attrName>
                                        </p:attrNameLst>
                                      </p:cBhvr>
                                      <p:to>
                                        <a:srgbClr val="B2B2B2"/>
                                      </p:to>
                                    </p:animClr>
                                  </p:sub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childTnLst>
                                  <p:subTnLst>
                                    <p:animClr clrSpc="rgb" dir="cw">
                                      <p:cBhvr override="childStyle">
                                        <p:cTn dur="1" fill="hold" display="0" masterRel="nextClick" afterEffect="1"/>
                                        <p:tgtEl>
                                          <p:spTgt spid="4">
                                            <p:txEl>
                                              <p:pRg st="6" end="6"/>
                                            </p:txEl>
                                          </p:spTgt>
                                        </p:tgtEl>
                                        <p:attrNameLst>
                                          <p:attrName>ppt_c</p:attrName>
                                        </p:attrNameLst>
                                      </p:cBhvr>
                                      <p:to>
                                        <a:srgbClr val="B2B2B2"/>
                                      </p:to>
                                    </p:animClr>
                                  </p:sub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
                                            <p:txEl>
                                              <p:pRg st="7" end="7"/>
                                            </p:txEl>
                                          </p:spTgt>
                                        </p:tgtEl>
                                        <p:attrNameLst>
                                          <p:attrName>style.visibility</p:attrName>
                                        </p:attrNameLst>
                                      </p:cBhvr>
                                      <p:to>
                                        <p:strVal val="visible"/>
                                      </p:to>
                                    </p:set>
                                  </p:childTnLst>
                                  <p:subTnLst>
                                    <p:animClr clrSpc="rgb" dir="cw">
                                      <p:cBhvr override="childStyle">
                                        <p:cTn dur="1" fill="hold" display="0" masterRel="nextClick" afterEffect="1"/>
                                        <p:tgtEl>
                                          <p:spTgt spid="4">
                                            <p:txEl>
                                              <p:pRg st="7" end="7"/>
                                            </p:txEl>
                                          </p:spTgt>
                                        </p:tgtEl>
                                        <p:attrNameLst>
                                          <p:attrName>ppt_c</p:attrName>
                                        </p:attrNameLst>
                                      </p:cBhvr>
                                      <p:to>
                                        <a:srgbClr val="B2B2B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3"/>
          </p:nvPr>
        </p:nvSpPr>
        <p:spPr/>
        <p:txBody>
          <a:bodyPr/>
          <a:lstStyle/>
          <a:p>
            <a:pPr algn="r"/>
            <a:fld id="{B1F92669-E9AC-495A-9485-4D654D029480}" type="slidenum">
              <a:rPr lang="en-GB" smtClean="0"/>
              <a:pPr algn="r"/>
              <a:t>29</a:t>
            </a:fld>
            <a:endParaRPr lang="en-GB" dirty="0"/>
          </a:p>
        </p:txBody>
      </p:sp>
      <p:sp>
        <p:nvSpPr>
          <p:cNvPr id="3" name="Text Placeholder 2"/>
          <p:cNvSpPr>
            <a:spLocks noGrp="1"/>
          </p:cNvSpPr>
          <p:nvPr>
            <p:ph type="body" sz="quarter" idx="14"/>
          </p:nvPr>
        </p:nvSpPr>
        <p:spPr/>
        <p:txBody>
          <a:bodyPr/>
          <a:lstStyle/>
          <a:p>
            <a:endParaRPr lang="en-US"/>
          </a:p>
        </p:txBody>
      </p:sp>
      <p:sp>
        <p:nvSpPr>
          <p:cNvPr id="4" name="Content Placeholder 3"/>
          <p:cNvSpPr>
            <a:spLocks noGrp="1"/>
          </p:cNvSpPr>
          <p:nvPr>
            <p:ph sz="half" idx="2"/>
          </p:nvPr>
        </p:nvSpPr>
        <p:spPr>
          <a:xfrm>
            <a:off x="22462" y="1013876"/>
            <a:ext cx="9273938" cy="4777324"/>
          </a:xfrm>
          <a:noFill/>
          <a:ln w="9525">
            <a:noFill/>
            <a:miter lim="800000"/>
            <a:headEnd/>
            <a:tailEnd/>
          </a:ln>
        </p:spPr>
        <p:txBody>
          <a:bodyPr vert="horz" lIns="0" tIns="64800" rIns="46800" bIns="64800" rtlCol="0">
            <a:noAutofit/>
          </a:bodyPr>
          <a:lstStyle/>
          <a:p>
            <a:pPr marL="457200" indent="-457200">
              <a:buFont typeface="Arial" panose="020B0604020202020204" pitchFamily="34" charset="0"/>
              <a:buChar char="•"/>
            </a:pPr>
            <a:r>
              <a:rPr lang="en-US" sz="2800" dirty="0">
                <a:solidFill>
                  <a:schemeClr val="tx2">
                    <a:lumMod val="50000"/>
                  </a:schemeClr>
                </a:solidFill>
              </a:rPr>
              <a:t>Does you current strategy work? If it </a:t>
            </a:r>
            <a:r>
              <a:rPr lang="en-US" sz="2800" dirty="0" err="1">
                <a:solidFill>
                  <a:schemeClr val="tx2">
                    <a:lumMod val="50000"/>
                  </a:schemeClr>
                </a:solidFill>
              </a:rPr>
              <a:t>ain’t</a:t>
            </a:r>
            <a:r>
              <a:rPr lang="en-US" sz="2800" dirty="0">
                <a:solidFill>
                  <a:schemeClr val="tx2">
                    <a:lumMod val="50000"/>
                  </a:schemeClr>
                </a:solidFill>
              </a:rPr>
              <a:t> broke, don’t fix it!</a:t>
            </a:r>
          </a:p>
          <a:p>
            <a:pPr marL="457200" indent="-457200">
              <a:buFont typeface="Arial" panose="020B0604020202020204" pitchFamily="34" charset="0"/>
              <a:buChar char="•"/>
            </a:pPr>
            <a:r>
              <a:rPr lang="en-US" sz="2800" dirty="0">
                <a:solidFill>
                  <a:schemeClr val="tx2">
                    <a:lumMod val="50000"/>
                  </a:schemeClr>
                </a:solidFill>
              </a:rPr>
              <a:t>otherwise…. consider – what’s broken, make small changes then look again!</a:t>
            </a:r>
          </a:p>
          <a:p>
            <a:pPr marL="636588" lvl="1" indent="-457200">
              <a:buFont typeface="Arial" panose="020B0604020202020204" pitchFamily="34" charset="0"/>
              <a:buChar char="•"/>
            </a:pPr>
            <a:r>
              <a:rPr lang="en-US" sz="2800" dirty="0">
                <a:solidFill>
                  <a:schemeClr val="tx2">
                    <a:lumMod val="50000"/>
                  </a:schemeClr>
                </a:solidFill>
              </a:rPr>
              <a:t>Number of active versions</a:t>
            </a:r>
          </a:p>
          <a:p>
            <a:pPr marL="636588" lvl="1" indent="-457200">
              <a:buFont typeface="Arial" panose="020B0604020202020204" pitchFamily="34" charset="0"/>
              <a:buChar char="•"/>
            </a:pPr>
            <a:r>
              <a:rPr lang="en-US" sz="2800" dirty="0">
                <a:solidFill>
                  <a:schemeClr val="tx2">
                    <a:lumMod val="50000"/>
                  </a:schemeClr>
                </a:solidFill>
              </a:rPr>
              <a:t>Team size</a:t>
            </a:r>
          </a:p>
          <a:p>
            <a:pPr marL="636588" lvl="1" indent="-457200">
              <a:buFont typeface="Arial" panose="020B0604020202020204" pitchFamily="34" charset="0"/>
              <a:buChar char="•"/>
            </a:pPr>
            <a:r>
              <a:rPr lang="en-US" sz="2800" dirty="0">
                <a:solidFill>
                  <a:schemeClr val="tx2">
                    <a:lumMod val="50000"/>
                  </a:schemeClr>
                </a:solidFill>
              </a:rPr>
              <a:t>Degree of collaboration</a:t>
            </a:r>
          </a:p>
          <a:p>
            <a:pPr marL="636588" lvl="1" indent="-457200">
              <a:buFont typeface="Arial" panose="020B0604020202020204" pitchFamily="34" charset="0"/>
              <a:buChar char="•"/>
            </a:pPr>
            <a:r>
              <a:rPr lang="en-US" sz="2800" dirty="0">
                <a:solidFill>
                  <a:schemeClr val="tx2">
                    <a:lumMod val="50000"/>
                  </a:schemeClr>
                </a:solidFill>
              </a:rPr>
              <a:t>Regional distribution</a:t>
            </a:r>
          </a:p>
          <a:p>
            <a:pPr marL="636588" lvl="1" indent="-457200">
              <a:buFont typeface="Arial" panose="020B0604020202020204" pitchFamily="34" charset="0"/>
              <a:buChar char="•"/>
            </a:pPr>
            <a:r>
              <a:rPr lang="en-US" sz="2800" dirty="0">
                <a:solidFill>
                  <a:schemeClr val="tx2">
                    <a:lumMod val="50000"/>
                  </a:schemeClr>
                </a:solidFill>
              </a:rPr>
              <a:t>Volatility</a:t>
            </a:r>
          </a:p>
          <a:p>
            <a:pPr marL="636588" lvl="1" indent="-457200">
              <a:buFont typeface="Arial" panose="020B0604020202020204" pitchFamily="34" charset="0"/>
              <a:buChar char="•"/>
            </a:pPr>
            <a:r>
              <a:rPr lang="en-US" sz="2800" dirty="0">
                <a:solidFill>
                  <a:schemeClr val="tx2">
                    <a:lumMod val="50000"/>
                  </a:schemeClr>
                </a:solidFill>
              </a:rPr>
              <a:t>Modularization of codebase</a:t>
            </a:r>
          </a:p>
          <a:p>
            <a:pPr marL="457200" indent="-457200">
              <a:buFont typeface="Arial" panose="020B0604020202020204" pitchFamily="34" charset="0"/>
              <a:buChar char="•"/>
            </a:pPr>
            <a:endParaRPr lang="en-US" sz="2800" dirty="0">
              <a:solidFill>
                <a:schemeClr val="tx2">
                  <a:lumMod val="50000"/>
                </a:schemeClr>
              </a:solidFill>
            </a:endParaRPr>
          </a:p>
        </p:txBody>
      </p:sp>
      <p:sp>
        <p:nvSpPr>
          <p:cNvPr id="5" name="Text Placeholder 4"/>
          <p:cNvSpPr>
            <a:spLocks noGrp="1"/>
          </p:cNvSpPr>
          <p:nvPr>
            <p:ph type="body" sz="quarter" idx="15"/>
          </p:nvPr>
        </p:nvSpPr>
        <p:spPr>
          <a:xfrm>
            <a:off x="245908" y="228600"/>
            <a:ext cx="8649969" cy="576000"/>
          </a:xfrm>
        </p:spPr>
        <p:txBody>
          <a:bodyPr>
            <a:normAutofit/>
          </a:bodyPr>
          <a:lstStyle/>
          <a:p>
            <a:r>
              <a:rPr lang="en-US" sz="3200" dirty="0"/>
              <a:t>Which Branching Strategy? Decision points</a:t>
            </a:r>
          </a:p>
        </p:txBody>
      </p:sp>
    </p:spTree>
    <p:extLst>
      <p:ext uri="{BB962C8B-B14F-4D97-AF65-F5344CB8AC3E}">
        <p14:creationId xmlns:p14="http://schemas.microsoft.com/office/powerpoint/2010/main" val="7524833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grpId="0" nodeType="clickEffect">
                                  <p:stCondLst>
                                    <p:cond delay="0"/>
                                  </p:stCondLst>
                                  <p:childTnLst>
                                    <p:animClr clrSpc="rgb" dir="cw">
                                      <p:cBhvr override="childStyle">
                                        <p:cTn id="6" dur="10" fill="hold"/>
                                        <p:tgtEl>
                                          <p:spTgt spid="4">
                                            <p:txEl>
                                              <p:pRg st="0" end="0"/>
                                            </p:txEl>
                                          </p:spTgt>
                                        </p:tgtEl>
                                        <p:attrNameLst>
                                          <p:attrName>style.color</p:attrName>
                                        </p:attrNameLst>
                                      </p:cBhvr>
                                      <p:to>
                                        <a:srgbClr val="FFFFFF"/>
                                      </p:to>
                                    </p:animClr>
                                  </p:childTnLst>
                                </p:cTn>
                              </p:par>
                            </p:childTnLst>
                          </p:cTn>
                        </p:par>
                      </p:childTnLst>
                    </p:cTn>
                  </p:par>
                  <p:par>
                    <p:cTn id="7" fill="hold">
                      <p:stCondLst>
                        <p:cond delay="indefinite"/>
                      </p:stCondLst>
                      <p:childTnLst>
                        <p:par>
                          <p:cTn id="8" fill="hold">
                            <p:stCondLst>
                              <p:cond delay="0"/>
                            </p:stCondLst>
                            <p:childTnLst>
                              <p:par>
                                <p:cTn id="9" presetID="3" presetClass="emph" presetSubtype="2" fill="hold" grpId="0" nodeType="clickEffect">
                                  <p:stCondLst>
                                    <p:cond delay="0"/>
                                  </p:stCondLst>
                                  <p:childTnLst>
                                    <p:animClr clrSpc="rgb" dir="cw">
                                      <p:cBhvr override="childStyle">
                                        <p:cTn id="10" dur="10" fill="hold"/>
                                        <p:tgtEl>
                                          <p:spTgt spid="4">
                                            <p:txEl>
                                              <p:pRg st="1" end="1"/>
                                            </p:txEl>
                                          </p:spTgt>
                                        </p:tgtEl>
                                        <p:attrNameLst>
                                          <p:attrName>style.color</p:attrName>
                                        </p:attrNameLst>
                                      </p:cBhvr>
                                      <p:to>
                                        <a:srgbClr val="FFFFFF"/>
                                      </p:to>
                                    </p:animClr>
                                  </p:childTnLst>
                                </p:cTn>
                              </p:par>
                            </p:childTnLst>
                          </p:cTn>
                        </p:par>
                      </p:childTnLst>
                    </p:cTn>
                  </p:par>
                  <p:par>
                    <p:cTn id="11" fill="hold">
                      <p:stCondLst>
                        <p:cond delay="indefinite"/>
                      </p:stCondLst>
                      <p:childTnLst>
                        <p:par>
                          <p:cTn id="12" fill="hold">
                            <p:stCondLst>
                              <p:cond delay="0"/>
                            </p:stCondLst>
                            <p:childTnLst>
                              <p:par>
                                <p:cTn id="13" presetID="3" presetClass="emph" presetSubtype="2" fill="hold" grpId="0" nodeType="clickEffect">
                                  <p:stCondLst>
                                    <p:cond delay="0"/>
                                  </p:stCondLst>
                                  <p:childTnLst>
                                    <p:animClr clrSpc="rgb" dir="cw">
                                      <p:cBhvr override="childStyle">
                                        <p:cTn id="14" dur="10" fill="hold"/>
                                        <p:tgtEl>
                                          <p:spTgt spid="4">
                                            <p:txEl>
                                              <p:pRg st="2" end="2"/>
                                            </p:txEl>
                                          </p:spTgt>
                                        </p:tgtEl>
                                        <p:attrNameLst>
                                          <p:attrName>style.color</p:attrName>
                                        </p:attrNameLst>
                                      </p:cBhvr>
                                      <p:to>
                                        <a:srgbClr val="FFFFFF"/>
                                      </p:to>
                                    </p:animClr>
                                  </p:childTnLst>
                                </p:cTn>
                              </p:par>
                            </p:childTnLst>
                          </p:cTn>
                        </p:par>
                      </p:childTnLst>
                    </p:cTn>
                  </p:par>
                  <p:par>
                    <p:cTn id="15" fill="hold">
                      <p:stCondLst>
                        <p:cond delay="indefinite"/>
                      </p:stCondLst>
                      <p:childTnLst>
                        <p:par>
                          <p:cTn id="16" fill="hold">
                            <p:stCondLst>
                              <p:cond delay="0"/>
                            </p:stCondLst>
                            <p:childTnLst>
                              <p:par>
                                <p:cTn id="17" presetID="3" presetClass="emph" presetSubtype="2" fill="hold" grpId="0" nodeType="clickEffect">
                                  <p:stCondLst>
                                    <p:cond delay="0"/>
                                  </p:stCondLst>
                                  <p:childTnLst>
                                    <p:animClr clrSpc="rgb" dir="cw">
                                      <p:cBhvr override="childStyle">
                                        <p:cTn id="18" dur="10" fill="hold"/>
                                        <p:tgtEl>
                                          <p:spTgt spid="4">
                                            <p:txEl>
                                              <p:pRg st="3" end="3"/>
                                            </p:txEl>
                                          </p:spTgt>
                                        </p:tgtEl>
                                        <p:attrNameLst>
                                          <p:attrName>style.color</p:attrName>
                                        </p:attrNameLst>
                                      </p:cBhvr>
                                      <p:to>
                                        <a:srgbClr val="FFFFFF"/>
                                      </p:to>
                                    </p:animClr>
                                  </p:childTnLst>
                                </p:cTn>
                              </p:par>
                            </p:childTnLst>
                          </p:cTn>
                        </p:par>
                      </p:childTnLst>
                    </p:cTn>
                  </p:par>
                  <p:par>
                    <p:cTn id="19" fill="hold">
                      <p:stCondLst>
                        <p:cond delay="indefinite"/>
                      </p:stCondLst>
                      <p:childTnLst>
                        <p:par>
                          <p:cTn id="20" fill="hold">
                            <p:stCondLst>
                              <p:cond delay="0"/>
                            </p:stCondLst>
                            <p:childTnLst>
                              <p:par>
                                <p:cTn id="21" presetID="3" presetClass="emph" presetSubtype="2" fill="hold" grpId="0" nodeType="clickEffect">
                                  <p:stCondLst>
                                    <p:cond delay="0"/>
                                  </p:stCondLst>
                                  <p:childTnLst>
                                    <p:animClr clrSpc="rgb" dir="cw">
                                      <p:cBhvr override="childStyle">
                                        <p:cTn id="22" dur="10" fill="hold"/>
                                        <p:tgtEl>
                                          <p:spTgt spid="4">
                                            <p:txEl>
                                              <p:pRg st="4" end="4"/>
                                            </p:txEl>
                                          </p:spTgt>
                                        </p:tgtEl>
                                        <p:attrNameLst>
                                          <p:attrName>style.color</p:attrName>
                                        </p:attrNameLst>
                                      </p:cBhvr>
                                      <p:to>
                                        <a:srgbClr val="FFFFFF"/>
                                      </p:to>
                                    </p:animClr>
                                  </p:childTnLst>
                                </p:cTn>
                              </p:par>
                            </p:childTnLst>
                          </p:cTn>
                        </p:par>
                      </p:childTnLst>
                    </p:cTn>
                  </p:par>
                  <p:par>
                    <p:cTn id="23" fill="hold">
                      <p:stCondLst>
                        <p:cond delay="indefinite"/>
                      </p:stCondLst>
                      <p:childTnLst>
                        <p:par>
                          <p:cTn id="24" fill="hold">
                            <p:stCondLst>
                              <p:cond delay="0"/>
                            </p:stCondLst>
                            <p:childTnLst>
                              <p:par>
                                <p:cTn id="25" presetID="3" presetClass="emph" presetSubtype="2" fill="hold" grpId="0" nodeType="clickEffect">
                                  <p:stCondLst>
                                    <p:cond delay="0"/>
                                  </p:stCondLst>
                                  <p:childTnLst>
                                    <p:animClr clrSpc="rgb" dir="cw">
                                      <p:cBhvr override="childStyle">
                                        <p:cTn id="26" dur="10" fill="hold"/>
                                        <p:tgtEl>
                                          <p:spTgt spid="4">
                                            <p:txEl>
                                              <p:pRg st="5" end="5"/>
                                            </p:txEl>
                                          </p:spTgt>
                                        </p:tgtEl>
                                        <p:attrNameLst>
                                          <p:attrName>style.color</p:attrName>
                                        </p:attrNameLst>
                                      </p:cBhvr>
                                      <p:to>
                                        <a:srgbClr val="FFFFFF"/>
                                      </p:to>
                                    </p:animClr>
                                  </p:childTnLst>
                                </p:cTn>
                              </p:par>
                            </p:childTnLst>
                          </p:cTn>
                        </p:par>
                      </p:childTnLst>
                    </p:cTn>
                  </p:par>
                  <p:par>
                    <p:cTn id="27" fill="hold">
                      <p:stCondLst>
                        <p:cond delay="indefinite"/>
                      </p:stCondLst>
                      <p:childTnLst>
                        <p:par>
                          <p:cTn id="28" fill="hold">
                            <p:stCondLst>
                              <p:cond delay="0"/>
                            </p:stCondLst>
                            <p:childTnLst>
                              <p:par>
                                <p:cTn id="29" presetID="3" presetClass="emph" presetSubtype="2" fill="hold" grpId="0" nodeType="clickEffect">
                                  <p:stCondLst>
                                    <p:cond delay="0"/>
                                  </p:stCondLst>
                                  <p:childTnLst>
                                    <p:animClr clrSpc="rgb" dir="cw">
                                      <p:cBhvr override="childStyle">
                                        <p:cTn id="30" dur="10" fill="hold"/>
                                        <p:tgtEl>
                                          <p:spTgt spid="4">
                                            <p:txEl>
                                              <p:pRg st="6" end="6"/>
                                            </p:txEl>
                                          </p:spTgt>
                                        </p:tgtEl>
                                        <p:attrNameLst>
                                          <p:attrName>style.color</p:attrName>
                                        </p:attrNameLst>
                                      </p:cBhvr>
                                      <p:to>
                                        <a:srgbClr val="FFFFFF"/>
                                      </p:to>
                                    </p:animClr>
                                  </p:childTnLst>
                                </p:cTn>
                              </p:par>
                            </p:childTnLst>
                          </p:cTn>
                        </p:par>
                      </p:childTnLst>
                    </p:cTn>
                  </p:par>
                  <p:par>
                    <p:cTn id="31" fill="hold">
                      <p:stCondLst>
                        <p:cond delay="indefinite"/>
                      </p:stCondLst>
                      <p:childTnLst>
                        <p:par>
                          <p:cTn id="32" fill="hold">
                            <p:stCondLst>
                              <p:cond delay="0"/>
                            </p:stCondLst>
                            <p:childTnLst>
                              <p:par>
                                <p:cTn id="33" presetID="3" presetClass="emph" presetSubtype="2" fill="hold" grpId="0" nodeType="clickEffect">
                                  <p:stCondLst>
                                    <p:cond delay="0"/>
                                  </p:stCondLst>
                                  <p:childTnLst>
                                    <p:animClr clrSpc="rgb" dir="cw">
                                      <p:cBhvr override="childStyle">
                                        <p:cTn id="34" dur="10" fill="hold"/>
                                        <p:tgtEl>
                                          <p:spTgt spid="4">
                                            <p:txEl>
                                              <p:pRg st="7" end="7"/>
                                            </p:txEl>
                                          </p:spTgt>
                                        </p:tgtEl>
                                        <p:attrNameLst>
                                          <p:attrName>style.color</p:attrName>
                                        </p:attrNameLst>
                                      </p:cBhvr>
                                      <p:to>
                                        <a:srgbClr val="FFFFFF"/>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3"/>
          </p:nvPr>
        </p:nvSpPr>
        <p:spPr/>
        <p:txBody>
          <a:bodyPr/>
          <a:lstStyle/>
          <a:p>
            <a:pPr algn="r"/>
            <a:fld id="{B1F92669-E9AC-495A-9485-4D654D029480}" type="slidenum">
              <a:rPr lang="en-GB" smtClean="0"/>
              <a:pPr algn="r"/>
              <a:t>30</a:t>
            </a:fld>
            <a:endParaRPr lang="en-GB" dirty="0"/>
          </a:p>
        </p:txBody>
      </p:sp>
      <p:sp>
        <p:nvSpPr>
          <p:cNvPr id="3" name="Text Placeholder 2"/>
          <p:cNvSpPr>
            <a:spLocks noGrp="1"/>
          </p:cNvSpPr>
          <p:nvPr>
            <p:ph type="body" sz="quarter" idx="14"/>
          </p:nvPr>
        </p:nvSpPr>
        <p:spPr/>
        <p:txBody>
          <a:bodyPr/>
          <a:lstStyle/>
          <a:p>
            <a:endParaRPr lang="en-US"/>
          </a:p>
        </p:txBody>
      </p:sp>
      <p:cxnSp>
        <p:nvCxnSpPr>
          <p:cNvPr id="6" name="Straight Connector 5"/>
          <p:cNvCxnSpPr/>
          <p:nvPr/>
        </p:nvCxnSpPr>
        <p:spPr bwMode="auto">
          <a:xfrm>
            <a:off x="4430947" y="1066800"/>
            <a:ext cx="6504" cy="5046618"/>
          </a:xfrm>
          <a:prstGeom prst="line">
            <a:avLst/>
          </a:prstGeom>
          <a:solidFill>
            <a:schemeClr val="accent2"/>
          </a:solidFill>
          <a:ln w="9525" cap="flat" cmpd="sng" algn="ctr">
            <a:solidFill>
              <a:schemeClr val="bg1">
                <a:lumMod val="65000"/>
              </a:schemeClr>
            </a:solidFill>
            <a:prstDash val="solid"/>
            <a:round/>
            <a:headEnd type="none" w="med" len="med"/>
            <a:tailEnd type="none" w="med" len="med"/>
          </a:ln>
          <a:effectLst/>
        </p:spPr>
      </p:cxnSp>
      <p:sp>
        <p:nvSpPr>
          <p:cNvPr id="7" name="Oval 6"/>
          <p:cNvSpPr/>
          <p:nvPr/>
        </p:nvSpPr>
        <p:spPr bwMode="auto">
          <a:xfrm flipV="1">
            <a:off x="4321150" y="1434391"/>
            <a:ext cx="223128" cy="223177"/>
          </a:xfrm>
          <a:prstGeom prst="ellipse">
            <a:avLst/>
          </a:prstGeom>
          <a:solidFill>
            <a:srgbClr val="FFFF00"/>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1" i="0" u="none" strike="noStrike" cap="none" normalizeH="0" baseline="0" dirty="0" err="1">
              <a:ln>
                <a:noFill/>
              </a:ln>
              <a:solidFill>
                <a:schemeClr val="tx1"/>
              </a:solidFill>
              <a:effectLst/>
              <a:latin typeface="Arial" charset="0"/>
            </a:endParaRPr>
          </a:p>
        </p:txBody>
      </p:sp>
      <p:sp>
        <p:nvSpPr>
          <p:cNvPr id="8" name="Oval 7"/>
          <p:cNvSpPr/>
          <p:nvPr/>
        </p:nvSpPr>
        <p:spPr bwMode="auto">
          <a:xfrm flipV="1">
            <a:off x="4323151" y="1897765"/>
            <a:ext cx="223128" cy="223177"/>
          </a:xfrm>
          <a:prstGeom prst="ellipse">
            <a:avLst/>
          </a:prstGeom>
          <a:solidFill>
            <a:srgbClr val="92D050"/>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1" i="0" u="none" strike="noStrike" cap="none" normalizeH="0" baseline="0" dirty="0" err="1">
              <a:ln>
                <a:noFill/>
              </a:ln>
              <a:solidFill>
                <a:schemeClr val="tx1"/>
              </a:solidFill>
              <a:effectLst/>
              <a:latin typeface="Arial" charset="0"/>
            </a:endParaRPr>
          </a:p>
        </p:txBody>
      </p:sp>
      <p:cxnSp>
        <p:nvCxnSpPr>
          <p:cNvPr id="9" name="Straight Arrow Connector 8"/>
          <p:cNvCxnSpPr>
            <a:stCxn id="8" idx="0"/>
            <a:endCxn id="10" idx="4"/>
          </p:cNvCxnSpPr>
          <p:nvPr/>
        </p:nvCxnSpPr>
        <p:spPr bwMode="auto">
          <a:xfrm>
            <a:off x="4434715" y="2120942"/>
            <a:ext cx="0" cy="399439"/>
          </a:xfrm>
          <a:prstGeom prst="straightConnector1">
            <a:avLst/>
          </a:prstGeom>
          <a:solidFill>
            <a:schemeClr val="accent2"/>
          </a:solidFill>
          <a:ln w="15875" cap="flat" cmpd="sng" algn="ctr">
            <a:solidFill>
              <a:schemeClr val="tx1"/>
            </a:solidFill>
            <a:prstDash val="solid"/>
            <a:round/>
            <a:headEnd type="none" w="med" len="med"/>
            <a:tailEnd type="stealth" w="lg" len="lg"/>
          </a:ln>
          <a:effectLst/>
        </p:spPr>
      </p:cxnSp>
      <p:sp>
        <p:nvSpPr>
          <p:cNvPr id="10" name="Oval 9"/>
          <p:cNvSpPr/>
          <p:nvPr/>
        </p:nvSpPr>
        <p:spPr bwMode="auto">
          <a:xfrm flipV="1">
            <a:off x="4323151" y="2520381"/>
            <a:ext cx="223128" cy="223177"/>
          </a:xfrm>
          <a:prstGeom prst="ellipse">
            <a:avLst/>
          </a:prstGeom>
          <a:solidFill>
            <a:srgbClr val="FFFF00"/>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1" i="0" u="none" strike="noStrike" cap="none" normalizeH="0" baseline="0" dirty="0" err="1">
              <a:ln>
                <a:noFill/>
              </a:ln>
              <a:solidFill>
                <a:schemeClr val="tx1"/>
              </a:solidFill>
              <a:effectLst/>
              <a:latin typeface="Arial" charset="0"/>
            </a:endParaRPr>
          </a:p>
        </p:txBody>
      </p:sp>
      <p:cxnSp>
        <p:nvCxnSpPr>
          <p:cNvPr id="11" name="Straight Arrow Connector 10"/>
          <p:cNvCxnSpPr>
            <a:stCxn id="7" idx="0"/>
            <a:endCxn id="8" idx="4"/>
          </p:cNvCxnSpPr>
          <p:nvPr/>
        </p:nvCxnSpPr>
        <p:spPr bwMode="auto">
          <a:xfrm>
            <a:off x="4432714" y="1657568"/>
            <a:ext cx="2001" cy="240197"/>
          </a:xfrm>
          <a:prstGeom prst="straightConnector1">
            <a:avLst/>
          </a:prstGeom>
          <a:solidFill>
            <a:schemeClr val="accent2"/>
          </a:solidFill>
          <a:ln w="15875" cap="flat" cmpd="sng" algn="ctr">
            <a:solidFill>
              <a:schemeClr val="tx1"/>
            </a:solidFill>
            <a:prstDash val="solid"/>
            <a:round/>
            <a:headEnd type="none" w="med" len="med"/>
            <a:tailEnd type="stealth" w="lg" len="lg"/>
          </a:ln>
          <a:effectLst/>
        </p:spPr>
      </p:cxnSp>
      <p:sp>
        <p:nvSpPr>
          <p:cNvPr id="12" name="Oval 11"/>
          <p:cNvSpPr/>
          <p:nvPr/>
        </p:nvSpPr>
        <p:spPr bwMode="auto">
          <a:xfrm flipV="1">
            <a:off x="4329501" y="4945765"/>
            <a:ext cx="223128" cy="223177"/>
          </a:xfrm>
          <a:prstGeom prst="ellipse">
            <a:avLst/>
          </a:prstGeom>
          <a:solidFill>
            <a:srgbClr val="FFFF00"/>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1" i="0" u="none" strike="noStrike" cap="none" normalizeH="0" baseline="0" dirty="0" err="1">
              <a:ln>
                <a:noFill/>
              </a:ln>
              <a:solidFill>
                <a:schemeClr val="tx1"/>
              </a:solidFill>
              <a:effectLst/>
              <a:latin typeface="Arial" charset="0"/>
            </a:endParaRPr>
          </a:p>
        </p:txBody>
      </p:sp>
      <p:cxnSp>
        <p:nvCxnSpPr>
          <p:cNvPr id="13" name="Straight Arrow Connector 12"/>
          <p:cNvCxnSpPr>
            <a:stCxn id="10" idx="0"/>
            <a:endCxn id="31" idx="4"/>
          </p:cNvCxnSpPr>
          <p:nvPr/>
        </p:nvCxnSpPr>
        <p:spPr bwMode="auto">
          <a:xfrm flipH="1">
            <a:off x="4430250" y="2743558"/>
            <a:ext cx="4465" cy="531230"/>
          </a:xfrm>
          <a:prstGeom prst="straightConnector1">
            <a:avLst/>
          </a:prstGeom>
          <a:solidFill>
            <a:schemeClr val="accent2"/>
          </a:solidFill>
          <a:ln w="15875" cap="flat" cmpd="sng" algn="ctr">
            <a:solidFill>
              <a:schemeClr val="tx1"/>
            </a:solidFill>
            <a:prstDash val="solid"/>
            <a:round/>
            <a:headEnd type="none" w="med" len="med"/>
            <a:tailEnd type="stealth" w="lg" len="lg"/>
          </a:ln>
          <a:effectLst/>
        </p:spPr>
      </p:cxnSp>
      <p:sp>
        <p:nvSpPr>
          <p:cNvPr id="14" name="Oval 13"/>
          <p:cNvSpPr/>
          <p:nvPr/>
        </p:nvSpPr>
        <p:spPr bwMode="auto">
          <a:xfrm flipV="1">
            <a:off x="4328623" y="3955165"/>
            <a:ext cx="223128" cy="223177"/>
          </a:xfrm>
          <a:prstGeom prst="ellipse">
            <a:avLst/>
          </a:prstGeom>
          <a:solidFill>
            <a:srgbClr val="FF0000"/>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1" i="0" u="none" strike="noStrike" cap="none" normalizeH="0" baseline="0" dirty="0" err="1">
              <a:ln>
                <a:noFill/>
              </a:ln>
              <a:solidFill>
                <a:schemeClr val="tx1"/>
              </a:solidFill>
              <a:effectLst/>
              <a:latin typeface="Arial" charset="0"/>
            </a:endParaRPr>
          </a:p>
        </p:txBody>
      </p:sp>
      <p:cxnSp>
        <p:nvCxnSpPr>
          <p:cNvPr id="15" name="Straight Arrow Connector 14"/>
          <p:cNvCxnSpPr>
            <a:stCxn id="18" idx="0"/>
            <a:endCxn id="12" idx="4"/>
          </p:cNvCxnSpPr>
          <p:nvPr/>
        </p:nvCxnSpPr>
        <p:spPr bwMode="auto">
          <a:xfrm flipH="1">
            <a:off x="4441065" y="4737950"/>
            <a:ext cx="4801" cy="207815"/>
          </a:xfrm>
          <a:prstGeom prst="straightConnector1">
            <a:avLst/>
          </a:prstGeom>
          <a:solidFill>
            <a:schemeClr val="accent2"/>
          </a:solidFill>
          <a:ln w="15875" cap="flat" cmpd="sng" algn="ctr">
            <a:solidFill>
              <a:schemeClr val="tx1"/>
            </a:solidFill>
            <a:prstDash val="solid"/>
            <a:round/>
            <a:headEnd type="none" w="med" len="med"/>
            <a:tailEnd type="stealth" w="lg" len="lg"/>
          </a:ln>
          <a:effectLst/>
        </p:spPr>
      </p:cxnSp>
      <p:sp>
        <p:nvSpPr>
          <p:cNvPr id="16" name="TextBox 15"/>
          <p:cNvSpPr txBox="1"/>
          <p:nvPr/>
        </p:nvSpPr>
        <p:spPr>
          <a:xfrm>
            <a:off x="3505200" y="457200"/>
            <a:ext cx="1929187" cy="608062"/>
          </a:xfrm>
          <a:prstGeom prst="rect">
            <a:avLst/>
          </a:prstGeom>
          <a:solidFill>
            <a:schemeClr val="bg1"/>
          </a:solidFill>
        </p:spPr>
        <p:txBody>
          <a:bodyPr wrap="square" rtlCol="0">
            <a:spAutoFit/>
          </a:bodyPr>
          <a:lstStyle/>
          <a:p>
            <a:pPr algn="ctr"/>
            <a:r>
              <a:rPr lang="en-US" sz="3200" dirty="0"/>
              <a:t>master</a:t>
            </a:r>
          </a:p>
        </p:txBody>
      </p:sp>
      <p:cxnSp>
        <p:nvCxnSpPr>
          <p:cNvPr id="17" name="Straight Arrow Connector 16"/>
          <p:cNvCxnSpPr>
            <a:stCxn id="14" idx="0"/>
            <a:endCxn id="18" idx="4"/>
          </p:cNvCxnSpPr>
          <p:nvPr/>
        </p:nvCxnSpPr>
        <p:spPr bwMode="auto">
          <a:xfrm>
            <a:off x="4440187" y="4178342"/>
            <a:ext cx="5679" cy="336431"/>
          </a:xfrm>
          <a:prstGeom prst="straightConnector1">
            <a:avLst/>
          </a:prstGeom>
          <a:solidFill>
            <a:schemeClr val="accent2"/>
          </a:solidFill>
          <a:ln w="15875" cap="flat" cmpd="sng" algn="ctr">
            <a:solidFill>
              <a:schemeClr val="tx1"/>
            </a:solidFill>
            <a:prstDash val="solid"/>
            <a:round/>
            <a:headEnd type="none" w="med" len="med"/>
            <a:tailEnd type="stealth" w="lg" len="lg"/>
          </a:ln>
          <a:effectLst/>
        </p:spPr>
      </p:cxnSp>
      <p:sp>
        <p:nvSpPr>
          <p:cNvPr id="18" name="Oval 17"/>
          <p:cNvSpPr/>
          <p:nvPr/>
        </p:nvSpPr>
        <p:spPr bwMode="auto">
          <a:xfrm flipV="1">
            <a:off x="4334302" y="4514773"/>
            <a:ext cx="223128" cy="223177"/>
          </a:xfrm>
          <a:prstGeom prst="ellipse">
            <a:avLst/>
          </a:prstGeom>
          <a:solidFill>
            <a:srgbClr val="92D050"/>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1" i="0" u="none" strike="noStrike" cap="none" normalizeH="0" baseline="0" dirty="0" err="1">
              <a:ln>
                <a:noFill/>
              </a:ln>
              <a:solidFill>
                <a:schemeClr val="tx1"/>
              </a:solidFill>
              <a:effectLst/>
              <a:latin typeface="Arial" charset="0"/>
            </a:endParaRPr>
          </a:p>
        </p:txBody>
      </p:sp>
      <p:cxnSp>
        <p:nvCxnSpPr>
          <p:cNvPr id="20" name="Straight Arrow Connector 19"/>
          <p:cNvCxnSpPr>
            <a:stCxn id="12" idx="0"/>
          </p:cNvCxnSpPr>
          <p:nvPr/>
        </p:nvCxnSpPr>
        <p:spPr bwMode="auto">
          <a:xfrm>
            <a:off x="4441065" y="5168942"/>
            <a:ext cx="1961" cy="538823"/>
          </a:xfrm>
          <a:prstGeom prst="straightConnector1">
            <a:avLst/>
          </a:prstGeom>
          <a:solidFill>
            <a:schemeClr val="accent2"/>
          </a:solidFill>
          <a:ln w="15875" cap="flat" cmpd="sng" algn="ctr">
            <a:solidFill>
              <a:schemeClr val="tx1"/>
            </a:solidFill>
            <a:prstDash val="solid"/>
            <a:round/>
            <a:headEnd type="none" w="med" len="med"/>
            <a:tailEnd type="stealth" w="lg" len="lg"/>
          </a:ln>
          <a:effectLst/>
        </p:spPr>
      </p:cxnSp>
      <p:cxnSp>
        <p:nvCxnSpPr>
          <p:cNvPr id="21" name="Straight Arrow Connector 20"/>
          <p:cNvCxnSpPr>
            <a:cxnSpLocks/>
          </p:cNvCxnSpPr>
          <p:nvPr/>
        </p:nvCxnSpPr>
        <p:spPr bwMode="auto">
          <a:xfrm>
            <a:off x="3637351" y="1372365"/>
            <a:ext cx="0" cy="3885435"/>
          </a:xfrm>
          <a:prstGeom prst="straightConnector1">
            <a:avLst/>
          </a:prstGeom>
          <a:solidFill>
            <a:schemeClr val="accent2"/>
          </a:solidFill>
          <a:ln w="22225" cap="flat" cmpd="sng" algn="ctr">
            <a:solidFill>
              <a:schemeClr val="tx1"/>
            </a:solidFill>
            <a:prstDash val="dash"/>
            <a:round/>
            <a:headEnd type="none" w="med" len="med"/>
            <a:tailEnd type="stealth" w="lg" len="lg"/>
          </a:ln>
          <a:effectLst/>
        </p:spPr>
      </p:cxnSp>
      <p:sp>
        <p:nvSpPr>
          <p:cNvPr id="22" name="TextBox 21"/>
          <p:cNvSpPr txBox="1"/>
          <p:nvPr/>
        </p:nvSpPr>
        <p:spPr>
          <a:xfrm rot="10800000">
            <a:off x="2978215" y="2934418"/>
            <a:ext cx="798819" cy="1295400"/>
          </a:xfrm>
          <a:prstGeom prst="rect">
            <a:avLst/>
          </a:prstGeom>
          <a:noFill/>
        </p:spPr>
        <p:txBody>
          <a:bodyPr vert="eaVert" wrap="square" rtlCol="0">
            <a:spAutoFit/>
          </a:bodyPr>
          <a:lstStyle/>
          <a:p>
            <a:r>
              <a:rPr lang="en-US" sz="3200" dirty="0"/>
              <a:t>Time</a:t>
            </a:r>
          </a:p>
        </p:txBody>
      </p:sp>
      <p:sp>
        <p:nvSpPr>
          <p:cNvPr id="26" name="8-Point Star 25"/>
          <p:cNvSpPr/>
          <p:nvPr/>
        </p:nvSpPr>
        <p:spPr bwMode="auto">
          <a:xfrm rot="1820493">
            <a:off x="3175555" y="5786517"/>
            <a:ext cx="2327915" cy="865311"/>
          </a:xfrm>
          <a:prstGeom prst="star8">
            <a:avLst/>
          </a:prstGeom>
          <a:solidFill>
            <a:schemeClr val="accent4">
              <a:lumMod val="90000"/>
              <a:lumOff val="10000"/>
            </a:schemeClr>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3200" b="1" i="0" u="none" strike="noStrike" cap="none" normalizeH="0" baseline="0" dirty="0">
                <a:ln>
                  <a:noFill/>
                </a:ln>
                <a:solidFill>
                  <a:schemeClr val="bg1"/>
                </a:solidFill>
                <a:effectLst/>
                <a:latin typeface="Arial" charset="0"/>
              </a:rPr>
              <a:t>Jenkins</a:t>
            </a:r>
          </a:p>
        </p:txBody>
      </p:sp>
      <p:sp>
        <p:nvSpPr>
          <p:cNvPr id="28" name="Rounded Rectangular Callout 27"/>
          <p:cNvSpPr/>
          <p:nvPr/>
        </p:nvSpPr>
        <p:spPr bwMode="auto">
          <a:xfrm>
            <a:off x="5457119" y="2129580"/>
            <a:ext cx="2391481" cy="1163298"/>
          </a:xfrm>
          <a:prstGeom prst="wedgeRoundRectCallout">
            <a:avLst>
              <a:gd name="adj1" fmla="val -89244"/>
              <a:gd name="adj2" fmla="val -7226"/>
              <a:gd name="adj3" fmla="val 16667"/>
            </a:avLst>
          </a:prstGeom>
          <a:solidFill>
            <a:srgbClr val="C7C7C7"/>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algn="ctr" eaLnBrk="0" fontAlgn="base" hangingPunct="0">
              <a:spcBef>
                <a:spcPct val="0"/>
              </a:spcBef>
              <a:spcAft>
                <a:spcPct val="0"/>
              </a:spcAft>
            </a:pPr>
            <a:r>
              <a:rPr lang="en-US" sz="2400" b="1" dirty="0">
                <a:solidFill>
                  <a:schemeClr val="bg1"/>
                </a:solidFill>
                <a:latin typeface="Arial" charset="0"/>
              </a:rPr>
              <a:t>Create Release Tag 1.0.0</a:t>
            </a:r>
          </a:p>
        </p:txBody>
      </p:sp>
      <p:sp>
        <p:nvSpPr>
          <p:cNvPr id="29" name="Rounded Rectangular Callout 28"/>
          <p:cNvSpPr/>
          <p:nvPr/>
        </p:nvSpPr>
        <p:spPr bwMode="auto">
          <a:xfrm>
            <a:off x="5445791" y="3577380"/>
            <a:ext cx="2391481" cy="1163298"/>
          </a:xfrm>
          <a:prstGeom prst="wedgeRoundRectCallout">
            <a:avLst>
              <a:gd name="adj1" fmla="val -86854"/>
              <a:gd name="adj2" fmla="val -7226"/>
              <a:gd name="adj3" fmla="val 16667"/>
            </a:avLst>
          </a:prstGeom>
          <a:solidFill>
            <a:srgbClr val="C7C7C7"/>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algn="ctr" eaLnBrk="0" fontAlgn="base" hangingPunct="0">
              <a:spcBef>
                <a:spcPct val="0"/>
              </a:spcBef>
              <a:spcAft>
                <a:spcPct val="0"/>
              </a:spcAft>
            </a:pPr>
            <a:r>
              <a:rPr lang="en-US" sz="2400" b="1" dirty="0">
                <a:solidFill>
                  <a:schemeClr val="bg1"/>
                </a:solidFill>
                <a:latin typeface="Arial" charset="0"/>
              </a:rPr>
              <a:t>Create Release Tag 1.0.1</a:t>
            </a:r>
          </a:p>
        </p:txBody>
      </p:sp>
      <p:sp>
        <p:nvSpPr>
          <p:cNvPr id="30" name="Rounded Rectangular Callout 29"/>
          <p:cNvSpPr/>
          <p:nvPr/>
        </p:nvSpPr>
        <p:spPr bwMode="auto">
          <a:xfrm>
            <a:off x="5445791" y="4925467"/>
            <a:ext cx="2391481" cy="1163298"/>
          </a:xfrm>
          <a:prstGeom prst="wedgeRoundRectCallout">
            <a:avLst>
              <a:gd name="adj1" fmla="val -85261"/>
              <a:gd name="adj2" fmla="val -39978"/>
              <a:gd name="adj3" fmla="val 16667"/>
            </a:avLst>
          </a:prstGeom>
          <a:solidFill>
            <a:srgbClr val="C7C7C7"/>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algn="ctr" eaLnBrk="0" fontAlgn="base" hangingPunct="0">
              <a:spcBef>
                <a:spcPct val="0"/>
              </a:spcBef>
              <a:spcAft>
                <a:spcPct val="0"/>
              </a:spcAft>
            </a:pPr>
            <a:r>
              <a:rPr lang="en-US" sz="2400" b="1" dirty="0">
                <a:solidFill>
                  <a:schemeClr val="bg1"/>
                </a:solidFill>
                <a:latin typeface="Arial" charset="0"/>
              </a:rPr>
              <a:t>Create Release Tag 1.1.0</a:t>
            </a:r>
          </a:p>
        </p:txBody>
      </p:sp>
      <p:sp>
        <p:nvSpPr>
          <p:cNvPr id="19" name="Rectangle 18"/>
          <p:cNvSpPr/>
          <p:nvPr/>
        </p:nvSpPr>
        <p:spPr>
          <a:xfrm>
            <a:off x="1942947" y="76200"/>
            <a:ext cx="5258106" cy="523220"/>
          </a:xfrm>
          <a:prstGeom prst="rect">
            <a:avLst/>
          </a:prstGeom>
        </p:spPr>
        <p:txBody>
          <a:bodyPr wrap="none">
            <a:spAutoFit/>
          </a:bodyPr>
          <a:lstStyle/>
          <a:p>
            <a:r>
              <a:rPr lang="en-US" sz="2800" dirty="0"/>
              <a:t>Centralized Work (no branches)</a:t>
            </a:r>
          </a:p>
        </p:txBody>
      </p:sp>
      <p:sp>
        <p:nvSpPr>
          <p:cNvPr id="31" name="Oval 30"/>
          <p:cNvSpPr/>
          <p:nvPr/>
        </p:nvSpPr>
        <p:spPr bwMode="auto">
          <a:xfrm flipV="1">
            <a:off x="4318686" y="3274788"/>
            <a:ext cx="223128" cy="223177"/>
          </a:xfrm>
          <a:prstGeom prst="ellipse">
            <a:avLst/>
          </a:prstGeom>
          <a:solidFill>
            <a:schemeClr val="accent4">
              <a:lumMod val="50000"/>
              <a:lumOff val="50000"/>
            </a:schemeClr>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1" i="0" u="none" strike="noStrike" cap="none" normalizeH="0" baseline="0" dirty="0" err="1">
              <a:ln>
                <a:noFill/>
              </a:ln>
              <a:solidFill>
                <a:schemeClr val="tx1"/>
              </a:solidFill>
              <a:effectLst/>
              <a:latin typeface="Arial" charset="0"/>
            </a:endParaRPr>
          </a:p>
        </p:txBody>
      </p:sp>
      <p:cxnSp>
        <p:nvCxnSpPr>
          <p:cNvPr id="32" name="Straight Arrow Connector 31"/>
          <p:cNvCxnSpPr>
            <a:stCxn id="31" idx="0"/>
            <a:endCxn id="14" idx="4"/>
          </p:cNvCxnSpPr>
          <p:nvPr/>
        </p:nvCxnSpPr>
        <p:spPr bwMode="auto">
          <a:xfrm>
            <a:off x="4430250" y="3497965"/>
            <a:ext cx="9937" cy="457200"/>
          </a:xfrm>
          <a:prstGeom prst="straightConnector1">
            <a:avLst/>
          </a:prstGeom>
          <a:solidFill>
            <a:schemeClr val="accent2"/>
          </a:solidFill>
          <a:ln w="15875" cap="flat" cmpd="sng" algn="ctr">
            <a:solidFill>
              <a:schemeClr val="tx1"/>
            </a:solidFill>
            <a:prstDash val="solid"/>
            <a:round/>
            <a:headEnd type="none" w="med" len="med"/>
            <a:tailEnd type="stealth" w="lg" len="lg"/>
          </a:ln>
          <a:effectLst/>
        </p:spPr>
      </p:cxnSp>
    </p:spTree>
    <p:extLst>
      <p:ext uri="{BB962C8B-B14F-4D97-AF65-F5344CB8AC3E}">
        <p14:creationId xmlns:p14="http://schemas.microsoft.com/office/powerpoint/2010/main" val="25418873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up)">
                                      <p:cBhvr>
                                        <p:cTn id="7" dur="500"/>
                                        <p:tgtEl>
                                          <p:spTgt spid="21"/>
                                        </p:tgtEl>
                                      </p:cBhvr>
                                    </p:animEffect>
                                  </p:childTnLst>
                                </p:cTn>
                              </p:par>
                              <p:par>
                                <p:cTn id="8" presetID="53" presetClass="entr" presetSubtype="16"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 calcmode="lin" valueType="num">
                                      <p:cBhvr>
                                        <p:cTn id="10" dur="250" fill="hold"/>
                                        <p:tgtEl>
                                          <p:spTgt spid="7"/>
                                        </p:tgtEl>
                                        <p:attrNameLst>
                                          <p:attrName>ppt_w</p:attrName>
                                        </p:attrNameLst>
                                      </p:cBhvr>
                                      <p:tavLst>
                                        <p:tav tm="0">
                                          <p:val>
                                            <p:fltVal val="0"/>
                                          </p:val>
                                        </p:tav>
                                        <p:tav tm="100000">
                                          <p:val>
                                            <p:strVal val="#ppt_w"/>
                                          </p:val>
                                        </p:tav>
                                      </p:tavLst>
                                    </p:anim>
                                    <p:anim calcmode="lin" valueType="num">
                                      <p:cBhvr>
                                        <p:cTn id="11" dur="250" fill="hold"/>
                                        <p:tgtEl>
                                          <p:spTgt spid="7"/>
                                        </p:tgtEl>
                                        <p:attrNameLst>
                                          <p:attrName>ppt_h</p:attrName>
                                        </p:attrNameLst>
                                      </p:cBhvr>
                                      <p:tavLst>
                                        <p:tav tm="0">
                                          <p:val>
                                            <p:fltVal val="0"/>
                                          </p:val>
                                        </p:tav>
                                        <p:tav tm="100000">
                                          <p:val>
                                            <p:strVal val="#ppt_h"/>
                                          </p:val>
                                        </p:tav>
                                      </p:tavLst>
                                    </p:anim>
                                    <p:animEffect transition="in" filter="fade">
                                      <p:cBhvr>
                                        <p:cTn id="12" dur="250"/>
                                        <p:tgtEl>
                                          <p:spTgt spid="7"/>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childTnLst>
                          </p:cTn>
                        </p:par>
                        <p:par>
                          <p:cTn id="16" fill="hold">
                            <p:stCondLst>
                              <p:cond delay="500"/>
                            </p:stCondLst>
                            <p:childTnLst>
                              <p:par>
                                <p:cTn id="17" presetID="22" presetClass="entr" presetSubtype="1" fill="hold"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wipe(up)">
                                      <p:cBhvr>
                                        <p:cTn id="19" dur="500"/>
                                        <p:tgtEl>
                                          <p:spTgt spid="11"/>
                                        </p:tgtEl>
                                      </p:cBhvr>
                                    </p:animEffect>
                                  </p:childTnLst>
                                </p:cTn>
                              </p:par>
                            </p:childTnLst>
                          </p:cTn>
                        </p:par>
                        <p:par>
                          <p:cTn id="20" fill="hold">
                            <p:stCondLst>
                              <p:cond delay="1000"/>
                            </p:stCondLst>
                            <p:childTnLst>
                              <p:par>
                                <p:cTn id="21" presetID="53" presetClass="entr" presetSubtype="16" fill="hold" grpId="0" nodeType="after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p:cTn id="23" dur="250" fill="hold"/>
                                        <p:tgtEl>
                                          <p:spTgt spid="8"/>
                                        </p:tgtEl>
                                        <p:attrNameLst>
                                          <p:attrName>ppt_w</p:attrName>
                                        </p:attrNameLst>
                                      </p:cBhvr>
                                      <p:tavLst>
                                        <p:tav tm="0">
                                          <p:val>
                                            <p:fltVal val="0"/>
                                          </p:val>
                                        </p:tav>
                                        <p:tav tm="100000">
                                          <p:val>
                                            <p:strVal val="#ppt_w"/>
                                          </p:val>
                                        </p:tav>
                                      </p:tavLst>
                                    </p:anim>
                                    <p:anim calcmode="lin" valueType="num">
                                      <p:cBhvr>
                                        <p:cTn id="24" dur="250" fill="hold"/>
                                        <p:tgtEl>
                                          <p:spTgt spid="8"/>
                                        </p:tgtEl>
                                        <p:attrNameLst>
                                          <p:attrName>ppt_h</p:attrName>
                                        </p:attrNameLst>
                                      </p:cBhvr>
                                      <p:tavLst>
                                        <p:tav tm="0">
                                          <p:val>
                                            <p:fltVal val="0"/>
                                          </p:val>
                                        </p:tav>
                                        <p:tav tm="100000">
                                          <p:val>
                                            <p:strVal val="#ppt_h"/>
                                          </p:val>
                                        </p:tav>
                                      </p:tavLst>
                                    </p:anim>
                                    <p:animEffect transition="in" filter="fade">
                                      <p:cBhvr>
                                        <p:cTn id="25" dur="250"/>
                                        <p:tgtEl>
                                          <p:spTgt spid="8"/>
                                        </p:tgtEl>
                                      </p:cBhvr>
                                    </p:animEffect>
                                  </p:childTnLst>
                                </p:cTn>
                              </p:par>
                            </p:childTnLst>
                          </p:cTn>
                        </p:par>
                        <p:par>
                          <p:cTn id="26" fill="hold">
                            <p:stCondLst>
                              <p:cond delay="1250"/>
                            </p:stCondLst>
                            <p:childTnLst>
                              <p:par>
                                <p:cTn id="27" presetID="10" presetClass="entr" presetSubtype="0" fill="hold" grpId="0" nodeType="afterEffect">
                                  <p:stCondLst>
                                    <p:cond delay="0"/>
                                  </p:stCondLst>
                                  <p:childTnLst>
                                    <p:set>
                                      <p:cBhvr>
                                        <p:cTn id="28" dur="1" fill="hold">
                                          <p:stCondLst>
                                            <p:cond delay="0"/>
                                          </p:stCondLst>
                                        </p:cTn>
                                        <p:tgtEl>
                                          <p:spTgt spid="28"/>
                                        </p:tgtEl>
                                        <p:attrNameLst>
                                          <p:attrName>style.visibility</p:attrName>
                                        </p:attrNameLst>
                                      </p:cBhvr>
                                      <p:to>
                                        <p:strVal val="visible"/>
                                      </p:to>
                                    </p:set>
                                    <p:animEffect transition="in" filter="fade">
                                      <p:cBhvr>
                                        <p:cTn id="29" dur="500"/>
                                        <p:tgtEl>
                                          <p:spTgt spid="28"/>
                                        </p:tgtEl>
                                      </p:cBhvr>
                                    </p:animEffect>
                                  </p:childTnLst>
                                </p:cTn>
                              </p:par>
                              <p:par>
                                <p:cTn id="30" presetID="22" presetClass="entr" presetSubtype="1" fill="hold" nodeType="with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up)">
                                      <p:cBhvr>
                                        <p:cTn id="32" dur="500"/>
                                        <p:tgtEl>
                                          <p:spTgt spid="9"/>
                                        </p:tgtEl>
                                      </p:cBhvr>
                                    </p:animEffect>
                                  </p:childTnLst>
                                </p:cTn>
                              </p:par>
                            </p:childTnLst>
                          </p:cTn>
                        </p:par>
                        <p:par>
                          <p:cTn id="33" fill="hold">
                            <p:stCondLst>
                              <p:cond delay="1750"/>
                            </p:stCondLst>
                            <p:childTnLst>
                              <p:par>
                                <p:cTn id="34" presetID="53" presetClass="entr" presetSubtype="16" fill="hold" grpId="0" nodeType="afterEffect">
                                  <p:stCondLst>
                                    <p:cond delay="0"/>
                                  </p:stCondLst>
                                  <p:childTnLst>
                                    <p:set>
                                      <p:cBhvr>
                                        <p:cTn id="35" dur="1" fill="hold">
                                          <p:stCondLst>
                                            <p:cond delay="0"/>
                                          </p:stCondLst>
                                        </p:cTn>
                                        <p:tgtEl>
                                          <p:spTgt spid="10"/>
                                        </p:tgtEl>
                                        <p:attrNameLst>
                                          <p:attrName>style.visibility</p:attrName>
                                        </p:attrNameLst>
                                      </p:cBhvr>
                                      <p:to>
                                        <p:strVal val="visible"/>
                                      </p:to>
                                    </p:set>
                                    <p:anim calcmode="lin" valueType="num">
                                      <p:cBhvr>
                                        <p:cTn id="36" dur="250" fill="hold"/>
                                        <p:tgtEl>
                                          <p:spTgt spid="10"/>
                                        </p:tgtEl>
                                        <p:attrNameLst>
                                          <p:attrName>ppt_w</p:attrName>
                                        </p:attrNameLst>
                                      </p:cBhvr>
                                      <p:tavLst>
                                        <p:tav tm="0">
                                          <p:val>
                                            <p:fltVal val="0"/>
                                          </p:val>
                                        </p:tav>
                                        <p:tav tm="100000">
                                          <p:val>
                                            <p:strVal val="#ppt_w"/>
                                          </p:val>
                                        </p:tav>
                                      </p:tavLst>
                                    </p:anim>
                                    <p:anim calcmode="lin" valueType="num">
                                      <p:cBhvr>
                                        <p:cTn id="37" dur="250" fill="hold"/>
                                        <p:tgtEl>
                                          <p:spTgt spid="10"/>
                                        </p:tgtEl>
                                        <p:attrNameLst>
                                          <p:attrName>ppt_h</p:attrName>
                                        </p:attrNameLst>
                                      </p:cBhvr>
                                      <p:tavLst>
                                        <p:tav tm="0">
                                          <p:val>
                                            <p:fltVal val="0"/>
                                          </p:val>
                                        </p:tav>
                                        <p:tav tm="100000">
                                          <p:val>
                                            <p:strVal val="#ppt_h"/>
                                          </p:val>
                                        </p:tav>
                                      </p:tavLst>
                                    </p:anim>
                                    <p:animEffect transition="in" filter="fade">
                                      <p:cBhvr>
                                        <p:cTn id="38" dur="250"/>
                                        <p:tgtEl>
                                          <p:spTgt spid="10"/>
                                        </p:tgtEl>
                                      </p:cBhvr>
                                    </p:animEffect>
                                  </p:childTnLst>
                                </p:cTn>
                              </p:par>
                              <p:par>
                                <p:cTn id="39" presetID="22" presetClass="entr" presetSubtype="1" fill="hold" nodeType="with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wipe(up)">
                                      <p:cBhvr>
                                        <p:cTn id="41" dur="500"/>
                                        <p:tgtEl>
                                          <p:spTgt spid="13"/>
                                        </p:tgtEl>
                                      </p:cBhvr>
                                    </p:animEffect>
                                  </p:childTnLst>
                                </p:cTn>
                              </p:par>
                            </p:childTnLst>
                          </p:cTn>
                        </p:par>
                        <p:par>
                          <p:cTn id="42" fill="hold">
                            <p:stCondLst>
                              <p:cond delay="2250"/>
                            </p:stCondLst>
                            <p:childTnLst>
                              <p:par>
                                <p:cTn id="43" presetID="53" presetClass="entr" presetSubtype="16" fill="hold" grpId="0" nodeType="afterEffect">
                                  <p:stCondLst>
                                    <p:cond delay="0"/>
                                  </p:stCondLst>
                                  <p:childTnLst>
                                    <p:set>
                                      <p:cBhvr>
                                        <p:cTn id="44" dur="1" fill="hold">
                                          <p:stCondLst>
                                            <p:cond delay="0"/>
                                          </p:stCondLst>
                                        </p:cTn>
                                        <p:tgtEl>
                                          <p:spTgt spid="31"/>
                                        </p:tgtEl>
                                        <p:attrNameLst>
                                          <p:attrName>style.visibility</p:attrName>
                                        </p:attrNameLst>
                                      </p:cBhvr>
                                      <p:to>
                                        <p:strVal val="visible"/>
                                      </p:to>
                                    </p:set>
                                    <p:anim calcmode="lin" valueType="num">
                                      <p:cBhvr>
                                        <p:cTn id="45" dur="250" fill="hold"/>
                                        <p:tgtEl>
                                          <p:spTgt spid="31"/>
                                        </p:tgtEl>
                                        <p:attrNameLst>
                                          <p:attrName>ppt_w</p:attrName>
                                        </p:attrNameLst>
                                      </p:cBhvr>
                                      <p:tavLst>
                                        <p:tav tm="0">
                                          <p:val>
                                            <p:fltVal val="0"/>
                                          </p:val>
                                        </p:tav>
                                        <p:tav tm="100000">
                                          <p:val>
                                            <p:strVal val="#ppt_w"/>
                                          </p:val>
                                        </p:tav>
                                      </p:tavLst>
                                    </p:anim>
                                    <p:anim calcmode="lin" valueType="num">
                                      <p:cBhvr>
                                        <p:cTn id="46" dur="250" fill="hold"/>
                                        <p:tgtEl>
                                          <p:spTgt spid="31"/>
                                        </p:tgtEl>
                                        <p:attrNameLst>
                                          <p:attrName>ppt_h</p:attrName>
                                        </p:attrNameLst>
                                      </p:cBhvr>
                                      <p:tavLst>
                                        <p:tav tm="0">
                                          <p:val>
                                            <p:fltVal val="0"/>
                                          </p:val>
                                        </p:tav>
                                        <p:tav tm="100000">
                                          <p:val>
                                            <p:strVal val="#ppt_h"/>
                                          </p:val>
                                        </p:tav>
                                      </p:tavLst>
                                    </p:anim>
                                    <p:animEffect transition="in" filter="fade">
                                      <p:cBhvr>
                                        <p:cTn id="47" dur="250"/>
                                        <p:tgtEl>
                                          <p:spTgt spid="31"/>
                                        </p:tgtEl>
                                      </p:cBhvr>
                                    </p:animEffect>
                                  </p:childTnLst>
                                </p:cTn>
                              </p:par>
                              <p:par>
                                <p:cTn id="48" presetID="22" presetClass="entr" presetSubtype="1" fill="hold" nodeType="withEffect">
                                  <p:stCondLst>
                                    <p:cond delay="0"/>
                                  </p:stCondLst>
                                  <p:childTnLst>
                                    <p:set>
                                      <p:cBhvr>
                                        <p:cTn id="49" dur="1" fill="hold">
                                          <p:stCondLst>
                                            <p:cond delay="0"/>
                                          </p:stCondLst>
                                        </p:cTn>
                                        <p:tgtEl>
                                          <p:spTgt spid="32"/>
                                        </p:tgtEl>
                                        <p:attrNameLst>
                                          <p:attrName>style.visibility</p:attrName>
                                        </p:attrNameLst>
                                      </p:cBhvr>
                                      <p:to>
                                        <p:strVal val="visible"/>
                                      </p:to>
                                    </p:set>
                                    <p:animEffect transition="in" filter="wipe(up)">
                                      <p:cBhvr>
                                        <p:cTn id="50" dur="500"/>
                                        <p:tgtEl>
                                          <p:spTgt spid="32"/>
                                        </p:tgtEl>
                                      </p:cBhvr>
                                    </p:animEffect>
                                  </p:childTnLst>
                                </p:cTn>
                              </p:par>
                            </p:childTnLst>
                          </p:cTn>
                        </p:par>
                        <p:par>
                          <p:cTn id="51" fill="hold">
                            <p:stCondLst>
                              <p:cond delay="2750"/>
                            </p:stCondLst>
                            <p:childTnLst>
                              <p:par>
                                <p:cTn id="52" presetID="53" presetClass="entr" presetSubtype="16" fill="hold" grpId="0" nodeType="afterEffect">
                                  <p:stCondLst>
                                    <p:cond delay="0"/>
                                  </p:stCondLst>
                                  <p:childTnLst>
                                    <p:set>
                                      <p:cBhvr>
                                        <p:cTn id="53" dur="1" fill="hold">
                                          <p:stCondLst>
                                            <p:cond delay="0"/>
                                          </p:stCondLst>
                                        </p:cTn>
                                        <p:tgtEl>
                                          <p:spTgt spid="14"/>
                                        </p:tgtEl>
                                        <p:attrNameLst>
                                          <p:attrName>style.visibility</p:attrName>
                                        </p:attrNameLst>
                                      </p:cBhvr>
                                      <p:to>
                                        <p:strVal val="visible"/>
                                      </p:to>
                                    </p:set>
                                    <p:anim calcmode="lin" valueType="num">
                                      <p:cBhvr>
                                        <p:cTn id="54" dur="250" fill="hold"/>
                                        <p:tgtEl>
                                          <p:spTgt spid="14"/>
                                        </p:tgtEl>
                                        <p:attrNameLst>
                                          <p:attrName>ppt_w</p:attrName>
                                        </p:attrNameLst>
                                      </p:cBhvr>
                                      <p:tavLst>
                                        <p:tav tm="0">
                                          <p:val>
                                            <p:fltVal val="0"/>
                                          </p:val>
                                        </p:tav>
                                        <p:tav tm="100000">
                                          <p:val>
                                            <p:strVal val="#ppt_w"/>
                                          </p:val>
                                        </p:tav>
                                      </p:tavLst>
                                    </p:anim>
                                    <p:anim calcmode="lin" valueType="num">
                                      <p:cBhvr>
                                        <p:cTn id="55" dur="250" fill="hold"/>
                                        <p:tgtEl>
                                          <p:spTgt spid="14"/>
                                        </p:tgtEl>
                                        <p:attrNameLst>
                                          <p:attrName>ppt_h</p:attrName>
                                        </p:attrNameLst>
                                      </p:cBhvr>
                                      <p:tavLst>
                                        <p:tav tm="0">
                                          <p:val>
                                            <p:fltVal val="0"/>
                                          </p:val>
                                        </p:tav>
                                        <p:tav tm="100000">
                                          <p:val>
                                            <p:strVal val="#ppt_h"/>
                                          </p:val>
                                        </p:tav>
                                      </p:tavLst>
                                    </p:anim>
                                    <p:animEffect transition="in" filter="fade">
                                      <p:cBhvr>
                                        <p:cTn id="56" dur="250"/>
                                        <p:tgtEl>
                                          <p:spTgt spid="14"/>
                                        </p:tgtEl>
                                      </p:cBhvr>
                                    </p:animEffect>
                                  </p:childTnLst>
                                </p:cTn>
                              </p:par>
                            </p:childTnLst>
                          </p:cTn>
                        </p:par>
                        <p:par>
                          <p:cTn id="57" fill="hold">
                            <p:stCondLst>
                              <p:cond delay="3000"/>
                            </p:stCondLst>
                            <p:childTnLst>
                              <p:par>
                                <p:cTn id="58" presetID="10" presetClass="entr" presetSubtype="0" fill="hold" grpId="0" nodeType="afterEffect">
                                  <p:stCondLst>
                                    <p:cond delay="0"/>
                                  </p:stCondLst>
                                  <p:childTnLst>
                                    <p:set>
                                      <p:cBhvr>
                                        <p:cTn id="59" dur="1" fill="hold">
                                          <p:stCondLst>
                                            <p:cond delay="0"/>
                                          </p:stCondLst>
                                        </p:cTn>
                                        <p:tgtEl>
                                          <p:spTgt spid="29"/>
                                        </p:tgtEl>
                                        <p:attrNameLst>
                                          <p:attrName>style.visibility</p:attrName>
                                        </p:attrNameLst>
                                      </p:cBhvr>
                                      <p:to>
                                        <p:strVal val="visible"/>
                                      </p:to>
                                    </p:set>
                                    <p:animEffect transition="in" filter="fade">
                                      <p:cBhvr>
                                        <p:cTn id="60" dur="500"/>
                                        <p:tgtEl>
                                          <p:spTgt spid="29"/>
                                        </p:tgtEl>
                                      </p:cBhvr>
                                    </p:animEffect>
                                  </p:childTnLst>
                                </p:cTn>
                              </p:par>
                              <p:par>
                                <p:cTn id="61" presetID="22" presetClass="entr" presetSubtype="1" fill="hold" nodeType="withEffect">
                                  <p:stCondLst>
                                    <p:cond delay="0"/>
                                  </p:stCondLst>
                                  <p:childTnLst>
                                    <p:set>
                                      <p:cBhvr>
                                        <p:cTn id="62" dur="1" fill="hold">
                                          <p:stCondLst>
                                            <p:cond delay="0"/>
                                          </p:stCondLst>
                                        </p:cTn>
                                        <p:tgtEl>
                                          <p:spTgt spid="17"/>
                                        </p:tgtEl>
                                        <p:attrNameLst>
                                          <p:attrName>style.visibility</p:attrName>
                                        </p:attrNameLst>
                                      </p:cBhvr>
                                      <p:to>
                                        <p:strVal val="visible"/>
                                      </p:to>
                                    </p:set>
                                    <p:animEffect transition="in" filter="wipe(up)">
                                      <p:cBhvr>
                                        <p:cTn id="63" dur="500"/>
                                        <p:tgtEl>
                                          <p:spTgt spid="17"/>
                                        </p:tgtEl>
                                      </p:cBhvr>
                                    </p:animEffect>
                                  </p:childTnLst>
                                </p:cTn>
                              </p:par>
                            </p:childTnLst>
                          </p:cTn>
                        </p:par>
                        <p:par>
                          <p:cTn id="64" fill="hold">
                            <p:stCondLst>
                              <p:cond delay="3500"/>
                            </p:stCondLst>
                            <p:childTnLst>
                              <p:par>
                                <p:cTn id="65" presetID="53" presetClass="entr" presetSubtype="16" fill="hold" grpId="0" nodeType="afterEffect">
                                  <p:stCondLst>
                                    <p:cond delay="0"/>
                                  </p:stCondLst>
                                  <p:childTnLst>
                                    <p:set>
                                      <p:cBhvr>
                                        <p:cTn id="66" dur="1" fill="hold">
                                          <p:stCondLst>
                                            <p:cond delay="0"/>
                                          </p:stCondLst>
                                        </p:cTn>
                                        <p:tgtEl>
                                          <p:spTgt spid="18"/>
                                        </p:tgtEl>
                                        <p:attrNameLst>
                                          <p:attrName>style.visibility</p:attrName>
                                        </p:attrNameLst>
                                      </p:cBhvr>
                                      <p:to>
                                        <p:strVal val="visible"/>
                                      </p:to>
                                    </p:set>
                                    <p:anim calcmode="lin" valueType="num">
                                      <p:cBhvr>
                                        <p:cTn id="67" dur="250" fill="hold"/>
                                        <p:tgtEl>
                                          <p:spTgt spid="18"/>
                                        </p:tgtEl>
                                        <p:attrNameLst>
                                          <p:attrName>ppt_w</p:attrName>
                                        </p:attrNameLst>
                                      </p:cBhvr>
                                      <p:tavLst>
                                        <p:tav tm="0">
                                          <p:val>
                                            <p:fltVal val="0"/>
                                          </p:val>
                                        </p:tav>
                                        <p:tav tm="100000">
                                          <p:val>
                                            <p:strVal val="#ppt_w"/>
                                          </p:val>
                                        </p:tav>
                                      </p:tavLst>
                                    </p:anim>
                                    <p:anim calcmode="lin" valueType="num">
                                      <p:cBhvr>
                                        <p:cTn id="68" dur="250" fill="hold"/>
                                        <p:tgtEl>
                                          <p:spTgt spid="18"/>
                                        </p:tgtEl>
                                        <p:attrNameLst>
                                          <p:attrName>ppt_h</p:attrName>
                                        </p:attrNameLst>
                                      </p:cBhvr>
                                      <p:tavLst>
                                        <p:tav tm="0">
                                          <p:val>
                                            <p:fltVal val="0"/>
                                          </p:val>
                                        </p:tav>
                                        <p:tav tm="100000">
                                          <p:val>
                                            <p:strVal val="#ppt_h"/>
                                          </p:val>
                                        </p:tav>
                                      </p:tavLst>
                                    </p:anim>
                                    <p:animEffect transition="in" filter="fade">
                                      <p:cBhvr>
                                        <p:cTn id="69" dur="250"/>
                                        <p:tgtEl>
                                          <p:spTgt spid="18"/>
                                        </p:tgtEl>
                                      </p:cBhvr>
                                    </p:animEffect>
                                  </p:childTnLst>
                                </p:cTn>
                              </p:par>
                              <p:par>
                                <p:cTn id="70" presetID="22" presetClass="entr" presetSubtype="1" fill="hold" nodeType="withEffect">
                                  <p:stCondLst>
                                    <p:cond delay="0"/>
                                  </p:stCondLst>
                                  <p:childTnLst>
                                    <p:set>
                                      <p:cBhvr>
                                        <p:cTn id="71" dur="1" fill="hold">
                                          <p:stCondLst>
                                            <p:cond delay="0"/>
                                          </p:stCondLst>
                                        </p:cTn>
                                        <p:tgtEl>
                                          <p:spTgt spid="15"/>
                                        </p:tgtEl>
                                        <p:attrNameLst>
                                          <p:attrName>style.visibility</p:attrName>
                                        </p:attrNameLst>
                                      </p:cBhvr>
                                      <p:to>
                                        <p:strVal val="visible"/>
                                      </p:to>
                                    </p:set>
                                    <p:animEffect transition="in" filter="wipe(up)">
                                      <p:cBhvr>
                                        <p:cTn id="72" dur="500"/>
                                        <p:tgtEl>
                                          <p:spTgt spid="15"/>
                                        </p:tgtEl>
                                      </p:cBhvr>
                                    </p:animEffect>
                                  </p:childTnLst>
                                </p:cTn>
                              </p:par>
                            </p:childTnLst>
                          </p:cTn>
                        </p:par>
                        <p:par>
                          <p:cTn id="73" fill="hold">
                            <p:stCondLst>
                              <p:cond delay="4000"/>
                            </p:stCondLst>
                            <p:childTnLst>
                              <p:par>
                                <p:cTn id="74" presetID="53" presetClass="entr" presetSubtype="16" fill="hold" grpId="0" nodeType="afterEffect">
                                  <p:stCondLst>
                                    <p:cond delay="0"/>
                                  </p:stCondLst>
                                  <p:childTnLst>
                                    <p:set>
                                      <p:cBhvr>
                                        <p:cTn id="75" dur="1" fill="hold">
                                          <p:stCondLst>
                                            <p:cond delay="0"/>
                                          </p:stCondLst>
                                        </p:cTn>
                                        <p:tgtEl>
                                          <p:spTgt spid="12"/>
                                        </p:tgtEl>
                                        <p:attrNameLst>
                                          <p:attrName>style.visibility</p:attrName>
                                        </p:attrNameLst>
                                      </p:cBhvr>
                                      <p:to>
                                        <p:strVal val="visible"/>
                                      </p:to>
                                    </p:set>
                                    <p:anim calcmode="lin" valueType="num">
                                      <p:cBhvr>
                                        <p:cTn id="76" dur="250" fill="hold"/>
                                        <p:tgtEl>
                                          <p:spTgt spid="12"/>
                                        </p:tgtEl>
                                        <p:attrNameLst>
                                          <p:attrName>ppt_w</p:attrName>
                                        </p:attrNameLst>
                                      </p:cBhvr>
                                      <p:tavLst>
                                        <p:tav tm="0">
                                          <p:val>
                                            <p:fltVal val="0"/>
                                          </p:val>
                                        </p:tav>
                                        <p:tav tm="100000">
                                          <p:val>
                                            <p:strVal val="#ppt_w"/>
                                          </p:val>
                                        </p:tav>
                                      </p:tavLst>
                                    </p:anim>
                                    <p:anim calcmode="lin" valueType="num">
                                      <p:cBhvr>
                                        <p:cTn id="77" dur="250" fill="hold"/>
                                        <p:tgtEl>
                                          <p:spTgt spid="12"/>
                                        </p:tgtEl>
                                        <p:attrNameLst>
                                          <p:attrName>ppt_h</p:attrName>
                                        </p:attrNameLst>
                                      </p:cBhvr>
                                      <p:tavLst>
                                        <p:tav tm="0">
                                          <p:val>
                                            <p:fltVal val="0"/>
                                          </p:val>
                                        </p:tav>
                                        <p:tav tm="100000">
                                          <p:val>
                                            <p:strVal val="#ppt_h"/>
                                          </p:val>
                                        </p:tav>
                                      </p:tavLst>
                                    </p:anim>
                                    <p:animEffect transition="in" filter="fade">
                                      <p:cBhvr>
                                        <p:cTn id="78" dur="250"/>
                                        <p:tgtEl>
                                          <p:spTgt spid="12"/>
                                        </p:tgtEl>
                                      </p:cBhvr>
                                    </p:animEffect>
                                  </p:childTnLst>
                                </p:cTn>
                              </p:par>
                            </p:childTnLst>
                          </p:cTn>
                        </p:par>
                        <p:par>
                          <p:cTn id="79" fill="hold">
                            <p:stCondLst>
                              <p:cond delay="4250"/>
                            </p:stCondLst>
                            <p:childTnLst>
                              <p:par>
                                <p:cTn id="80" presetID="10" presetClass="entr" presetSubtype="0" fill="hold" grpId="0" nodeType="afterEffect">
                                  <p:stCondLst>
                                    <p:cond delay="0"/>
                                  </p:stCondLst>
                                  <p:childTnLst>
                                    <p:set>
                                      <p:cBhvr>
                                        <p:cTn id="81" dur="1" fill="hold">
                                          <p:stCondLst>
                                            <p:cond delay="0"/>
                                          </p:stCondLst>
                                        </p:cTn>
                                        <p:tgtEl>
                                          <p:spTgt spid="30"/>
                                        </p:tgtEl>
                                        <p:attrNameLst>
                                          <p:attrName>style.visibility</p:attrName>
                                        </p:attrNameLst>
                                      </p:cBhvr>
                                      <p:to>
                                        <p:strVal val="visible"/>
                                      </p:to>
                                    </p:set>
                                    <p:animEffect transition="in" filter="fade">
                                      <p:cBhvr>
                                        <p:cTn id="82" dur="500"/>
                                        <p:tgtEl>
                                          <p:spTgt spid="30"/>
                                        </p:tgtEl>
                                      </p:cBhvr>
                                    </p:animEffect>
                                  </p:childTnLst>
                                </p:cTn>
                              </p:par>
                              <p:par>
                                <p:cTn id="83" presetID="22" presetClass="entr" presetSubtype="1" fill="hold" nodeType="withEffect">
                                  <p:stCondLst>
                                    <p:cond delay="0"/>
                                  </p:stCondLst>
                                  <p:childTnLst>
                                    <p:set>
                                      <p:cBhvr>
                                        <p:cTn id="84" dur="1" fill="hold">
                                          <p:stCondLst>
                                            <p:cond delay="0"/>
                                          </p:stCondLst>
                                        </p:cTn>
                                        <p:tgtEl>
                                          <p:spTgt spid="20"/>
                                        </p:tgtEl>
                                        <p:attrNameLst>
                                          <p:attrName>style.visibility</p:attrName>
                                        </p:attrNameLst>
                                      </p:cBhvr>
                                      <p:to>
                                        <p:strVal val="visible"/>
                                      </p:to>
                                    </p:set>
                                    <p:animEffect transition="in" filter="wipe(up)">
                                      <p:cBhvr>
                                        <p:cTn id="85"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animBg="1"/>
      <p:bldP spid="12" grpId="0" animBg="1"/>
      <p:bldP spid="14" grpId="0" animBg="1"/>
      <p:bldP spid="18" grpId="0" animBg="1"/>
      <p:bldP spid="22" grpId="0"/>
      <p:bldP spid="28" grpId="0" animBg="1"/>
      <p:bldP spid="29" grpId="0" animBg="1"/>
      <p:bldP spid="30" grpId="0" animBg="1"/>
      <p:bldP spid="31"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3"/>
          </p:nvPr>
        </p:nvSpPr>
        <p:spPr/>
        <p:txBody>
          <a:bodyPr/>
          <a:lstStyle/>
          <a:p>
            <a:pPr algn="r"/>
            <a:fld id="{B1F92669-E9AC-495A-9485-4D654D029480}" type="slidenum">
              <a:rPr lang="en-GB" smtClean="0"/>
              <a:pPr algn="r"/>
              <a:t>31</a:t>
            </a:fld>
            <a:endParaRPr lang="en-GB" dirty="0"/>
          </a:p>
        </p:txBody>
      </p:sp>
      <p:sp>
        <p:nvSpPr>
          <p:cNvPr id="3" name="Text Placeholder 2"/>
          <p:cNvSpPr>
            <a:spLocks noGrp="1"/>
          </p:cNvSpPr>
          <p:nvPr>
            <p:ph type="body" sz="quarter" idx="14"/>
          </p:nvPr>
        </p:nvSpPr>
        <p:spPr/>
        <p:txBody>
          <a:bodyPr/>
          <a:lstStyle/>
          <a:p>
            <a:endParaRPr lang="en-US"/>
          </a:p>
        </p:txBody>
      </p:sp>
      <p:sp>
        <p:nvSpPr>
          <p:cNvPr id="6" name="Content Placeholder 5"/>
          <p:cNvSpPr txBox="1">
            <a:spLocks noGrp="1"/>
          </p:cNvSpPr>
          <p:nvPr>
            <p:ph sz="half" idx="2"/>
          </p:nvPr>
        </p:nvSpPr>
        <p:spPr>
          <a:xfrm>
            <a:off x="152400" y="-426438"/>
            <a:ext cx="8831323" cy="7055838"/>
          </a:xfrm>
          <a:prstGeom prst="rect">
            <a:avLst/>
          </a:prstGeom>
          <a:noFill/>
        </p:spPr>
        <p:txBody>
          <a:bodyPr wrap="square" rtlCol="0">
            <a:spAutoFit/>
          </a:bodyPr>
          <a:lstStyle/>
          <a:p>
            <a:pPr>
              <a:lnSpc>
                <a:spcPct val="100000"/>
              </a:lnSpc>
              <a:spcBef>
                <a:spcPts val="0"/>
              </a:spcBef>
              <a:spcAft>
                <a:spcPts val="0"/>
              </a:spcAft>
            </a:pPr>
            <a:endParaRPr lang="en-US" sz="3000" dirty="0">
              <a:solidFill>
                <a:schemeClr val="bg2">
                  <a:lumMod val="60000"/>
                  <a:lumOff val="40000"/>
                </a:schemeClr>
              </a:solidFill>
            </a:endParaRPr>
          </a:p>
          <a:p>
            <a:pPr>
              <a:lnSpc>
                <a:spcPct val="100000"/>
              </a:lnSpc>
              <a:spcBef>
                <a:spcPts val="0"/>
              </a:spcBef>
              <a:spcAft>
                <a:spcPts val="0"/>
              </a:spcAft>
            </a:pPr>
            <a:endParaRPr lang="en-US" sz="3000" dirty="0">
              <a:solidFill>
                <a:schemeClr val="bg2">
                  <a:lumMod val="60000"/>
                  <a:lumOff val="40000"/>
                </a:schemeClr>
              </a:solidFill>
            </a:endParaRPr>
          </a:p>
          <a:p>
            <a:pPr>
              <a:lnSpc>
                <a:spcPct val="100000"/>
              </a:lnSpc>
              <a:spcBef>
                <a:spcPts val="0"/>
              </a:spcBef>
              <a:spcAft>
                <a:spcPts val="0"/>
              </a:spcAft>
            </a:pPr>
            <a:r>
              <a:rPr lang="en-US" sz="3000" u="sng" dirty="0"/>
              <a:t>Merits</a:t>
            </a:r>
          </a:p>
          <a:p>
            <a:pPr marL="285750" indent="-285750">
              <a:lnSpc>
                <a:spcPct val="100000"/>
              </a:lnSpc>
              <a:spcBef>
                <a:spcPts val="0"/>
              </a:spcBef>
              <a:spcAft>
                <a:spcPts val="0"/>
              </a:spcAft>
              <a:buFont typeface="Arial" charset="0"/>
              <a:buChar char="•"/>
            </a:pPr>
            <a:r>
              <a:rPr lang="en-US" sz="3000" dirty="0">
                <a:solidFill>
                  <a:schemeClr val="bg2">
                    <a:lumMod val="60000"/>
                    <a:lumOff val="40000"/>
                  </a:schemeClr>
                </a:solidFill>
              </a:rPr>
              <a:t>Familiar to teams coming off SVN</a:t>
            </a:r>
            <a:endParaRPr lang="en-US" sz="3000" u="sng" dirty="0">
              <a:solidFill>
                <a:schemeClr val="bg2">
                  <a:lumMod val="60000"/>
                  <a:lumOff val="40000"/>
                </a:schemeClr>
              </a:solidFill>
            </a:endParaRPr>
          </a:p>
          <a:p>
            <a:pPr marL="285750" indent="-285750">
              <a:lnSpc>
                <a:spcPct val="100000"/>
              </a:lnSpc>
              <a:spcBef>
                <a:spcPts val="0"/>
              </a:spcBef>
              <a:spcAft>
                <a:spcPts val="0"/>
              </a:spcAft>
              <a:buFont typeface="Arial" panose="020B0604020202020204" pitchFamily="34" charset="0"/>
              <a:buChar char="•"/>
            </a:pPr>
            <a:r>
              <a:rPr lang="en-US" sz="3000" dirty="0">
                <a:solidFill>
                  <a:schemeClr val="bg2">
                    <a:lumMod val="60000"/>
                    <a:lumOff val="40000"/>
                  </a:schemeClr>
                </a:solidFill>
              </a:rPr>
              <a:t>Developers commit frequently</a:t>
            </a:r>
          </a:p>
          <a:p>
            <a:pPr marL="285750" indent="-285750">
              <a:lnSpc>
                <a:spcPct val="100000"/>
              </a:lnSpc>
              <a:spcBef>
                <a:spcPts val="0"/>
              </a:spcBef>
              <a:spcAft>
                <a:spcPts val="0"/>
              </a:spcAft>
              <a:buFont typeface="Arial" panose="020B0604020202020204" pitchFamily="34" charset="0"/>
              <a:buChar char="•"/>
            </a:pPr>
            <a:r>
              <a:rPr lang="en-US" sz="3000" dirty="0">
                <a:solidFill>
                  <a:schemeClr val="bg2">
                    <a:lumMod val="60000"/>
                    <a:lumOff val="40000"/>
                  </a:schemeClr>
                </a:solidFill>
              </a:rPr>
              <a:t>Pull very frequently – conflicts detected early</a:t>
            </a:r>
          </a:p>
          <a:p>
            <a:pPr marL="285750" indent="-285750">
              <a:lnSpc>
                <a:spcPct val="100000"/>
              </a:lnSpc>
              <a:spcBef>
                <a:spcPts val="0"/>
              </a:spcBef>
              <a:spcAft>
                <a:spcPts val="0"/>
              </a:spcAft>
              <a:buFont typeface="Arial" panose="020B0604020202020204" pitchFamily="34" charset="0"/>
              <a:buChar char="•"/>
            </a:pPr>
            <a:r>
              <a:rPr lang="en-US" sz="3000" dirty="0">
                <a:solidFill>
                  <a:schemeClr val="bg2">
                    <a:lumMod val="60000"/>
                    <a:lumOff val="40000"/>
                  </a:schemeClr>
                </a:solidFill>
              </a:rPr>
              <a:t>Master always stable – good citizenship</a:t>
            </a:r>
          </a:p>
          <a:p>
            <a:pPr marL="285750" indent="-285750">
              <a:lnSpc>
                <a:spcPct val="100000"/>
              </a:lnSpc>
              <a:spcBef>
                <a:spcPts val="0"/>
              </a:spcBef>
              <a:spcAft>
                <a:spcPts val="0"/>
              </a:spcAft>
              <a:buFont typeface="Arial" panose="020B0604020202020204" pitchFamily="34" charset="0"/>
              <a:buChar char="•"/>
            </a:pPr>
            <a:r>
              <a:rPr lang="en-US" sz="3000" dirty="0">
                <a:solidFill>
                  <a:schemeClr val="bg2">
                    <a:lumMod val="60000"/>
                    <a:lumOff val="40000"/>
                  </a:schemeClr>
                </a:solidFill>
              </a:rPr>
              <a:t>CI, no confusion about versions</a:t>
            </a:r>
          </a:p>
          <a:p>
            <a:pPr>
              <a:lnSpc>
                <a:spcPct val="100000"/>
              </a:lnSpc>
              <a:spcBef>
                <a:spcPts val="0"/>
              </a:spcBef>
              <a:spcAft>
                <a:spcPts val="0"/>
              </a:spcAft>
            </a:pPr>
            <a:r>
              <a:rPr lang="en-US" sz="3000" u="sng" dirty="0"/>
              <a:t>Downside</a:t>
            </a:r>
          </a:p>
          <a:p>
            <a:pPr marL="285750" indent="-285750">
              <a:lnSpc>
                <a:spcPct val="100000"/>
              </a:lnSpc>
              <a:spcBef>
                <a:spcPts val="0"/>
              </a:spcBef>
              <a:spcAft>
                <a:spcPts val="0"/>
              </a:spcAft>
              <a:buFont typeface="Arial" charset="0"/>
              <a:buChar char="•"/>
            </a:pPr>
            <a:r>
              <a:rPr lang="en-US" sz="3000" dirty="0">
                <a:solidFill>
                  <a:schemeClr val="bg2">
                    <a:lumMod val="60000"/>
                    <a:lumOff val="40000"/>
                  </a:schemeClr>
                </a:solidFill>
              </a:rPr>
              <a:t>Difficult to maintain different versions concurrently</a:t>
            </a:r>
          </a:p>
          <a:p>
            <a:pPr marL="285750" indent="-285750">
              <a:lnSpc>
                <a:spcPct val="100000"/>
              </a:lnSpc>
              <a:spcBef>
                <a:spcPts val="0"/>
              </a:spcBef>
              <a:spcAft>
                <a:spcPts val="0"/>
              </a:spcAft>
              <a:buFont typeface="Arial" charset="0"/>
              <a:buChar char="•"/>
            </a:pPr>
            <a:r>
              <a:rPr lang="en-US" sz="3000" dirty="0">
                <a:solidFill>
                  <a:schemeClr val="bg2">
                    <a:lumMod val="60000"/>
                    <a:lumOff val="40000"/>
                  </a:schemeClr>
                </a:solidFill>
              </a:rPr>
              <a:t>Everything is comingled, difficult to review feature changes in isolation</a:t>
            </a:r>
          </a:p>
          <a:p>
            <a:pPr marL="285750" indent="-285750">
              <a:lnSpc>
                <a:spcPct val="100000"/>
              </a:lnSpc>
              <a:spcBef>
                <a:spcPts val="0"/>
              </a:spcBef>
              <a:spcAft>
                <a:spcPts val="0"/>
              </a:spcAft>
              <a:buFont typeface="Arial" charset="0"/>
              <a:buChar char="•"/>
            </a:pPr>
            <a:r>
              <a:rPr lang="en-US" sz="3000" dirty="0">
                <a:solidFill>
                  <a:schemeClr val="bg2">
                    <a:lumMod val="60000"/>
                    <a:lumOff val="40000"/>
                  </a:schemeClr>
                </a:solidFill>
              </a:rPr>
              <a:t>No feature segregation, difficult to decide which features to include in release.</a:t>
            </a:r>
          </a:p>
        </p:txBody>
      </p:sp>
      <p:sp>
        <p:nvSpPr>
          <p:cNvPr id="7" name="Rectangle 6"/>
          <p:cNvSpPr/>
          <p:nvPr/>
        </p:nvSpPr>
        <p:spPr>
          <a:xfrm>
            <a:off x="1942947" y="228600"/>
            <a:ext cx="5258106" cy="523220"/>
          </a:xfrm>
          <a:prstGeom prst="rect">
            <a:avLst/>
          </a:prstGeom>
        </p:spPr>
        <p:txBody>
          <a:bodyPr wrap="none">
            <a:spAutoFit/>
          </a:bodyPr>
          <a:lstStyle/>
          <a:p>
            <a:r>
              <a:rPr lang="en-US" sz="2800" dirty="0"/>
              <a:t>Centralized Work (no branches)</a:t>
            </a:r>
          </a:p>
        </p:txBody>
      </p:sp>
    </p:spTree>
    <p:extLst>
      <p:ext uri="{BB962C8B-B14F-4D97-AF65-F5344CB8AC3E}">
        <p14:creationId xmlns:p14="http://schemas.microsoft.com/office/powerpoint/2010/main" val="356733954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6">
                                            <p:txEl>
                                              <p:pRg st="3" end="3"/>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6">
                                            <p:txEl>
                                              <p:pRg st="4" end="4"/>
                                            </p:txEl>
                                          </p:spTgt>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grpId="0" nodeType="afterEffect">
                                  <p:stCondLst>
                                    <p:cond delay="0"/>
                                  </p:stCondLst>
                                  <p:childTnLst>
                                    <p:set>
                                      <p:cBhvr>
                                        <p:cTn id="12" dur="1" fill="hold">
                                          <p:stCondLst>
                                            <p:cond delay="0"/>
                                          </p:stCondLst>
                                        </p:cTn>
                                        <p:tgtEl>
                                          <p:spTgt spid="6">
                                            <p:txEl>
                                              <p:pRg st="5" end="5"/>
                                            </p:txEl>
                                          </p:spTgt>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grpId="0" nodeType="afterEffect">
                                  <p:stCondLst>
                                    <p:cond delay="0"/>
                                  </p:stCondLst>
                                  <p:childTnLst>
                                    <p:set>
                                      <p:cBhvr>
                                        <p:cTn id="15" dur="1" fill="hold">
                                          <p:stCondLst>
                                            <p:cond delay="0"/>
                                          </p:stCondLst>
                                        </p:cTn>
                                        <p:tgtEl>
                                          <p:spTgt spid="6">
                                            <p:txEl>
                                              <p:pRg st="6" end="6"/>
                                            </p:txEl>
                                          </p:spTgt>
                                        </p:tgtEl>
                                        <p:attrNameLst>
                                          <p:attrName>style.visibility</p:attrName>
                                        </p:attrNameLst>
                                      </p:cBhvr>
                                      <p:to>
                                        <p:strVal val="visible"/>
                                      </p:to>
                                    </p:set>
                                  </p:childTnLst>
                                </p:cTn>
                              </p:par>
                            </p:childTnLst>
                          </p:cTn>
                        </p:par>
                        <p:par>
                          <p:cTn id="16" fill="hold">
                            <p:stCondLst>
                              <p:cond delay="0"/>
                            </p:stCondLst>
                            <p:childTnLst>
                              <p:par>
                                <p:cTn id="17" presetID="1" presetClass="entr" presetSubtype="0" fill="hold" grpId="0" nodeType="afterEffect">
                                  <p:stCondLst>
                                    <p:cond delay="0"/>
                                  </p:stCondLst>
                                  <p:childTnLst>
                                    <p:set>
                                      <p:cBhvr>
                                        <p:cTn id="18" dur="1" fill="hold">
                                          <p:stCondLst>
                                            <p:cond delay="0"/>
                                          </p:stCondLst>
                                        </p:cTn>
                                        <p:tgtEl>
                                          <p:spTgt spid="6">
                                            <p:txEl>
                                              <p:pRg st="7" end="7"/>
                                            </p:txEl>
                                          </p:spTgt>
                                        </p:tgtEl>
                                        <p:attrNameLst>
                                          <p:attrName>style.visibility</p:attrName>
                                        </p:attrNameLst>
                                      </p:cBhvr>
                                      <p:to>
                                        <p:strVal val="visible"/>
                                      </p:to>
                                    </p:set>
                                  </p:childTnLst>
                                </p:cTn>
                              </p:par>
                            </p:childTnLst>
                          </p:cTn>
                        </p:par>
                        <p:par>
                          <p:cTn id="19" fill="hold">
                            <p:stCondLst>
                              <p:cond delay="0"/>
                            </p:stCondLst>
                            <p:childTnLst>
                              <p:par>
                                <p:cTn id="20" presetID="1" presetClass="entr" presetSubtype="0" fill="hold" grpId="0" nodeType="afterEffect">
                                  <p:stCondLst>
                                    <p:cond delay="0"/>
                                  </p:stCondLst>
                                  <p:childTnLst>
                                    <p:set>
                                      <p:cBhvr>
                                        <p:cTn id="21" dur="1" fill="hold">
                                          <p:stCondLst>
                                            <p:cond delay="0"/>
                                          </p:stCondLst>
                                        </p:cTn>
                                        <p:tgtEl>
                                          <p:spTgt spid="6">
                                            <p:txEl>
                                              <p:pRg st="9" end="9"/>
                                            </p:txEl>
                                          </p:spTgt>
                                        </p:tgtEl>
                                        <p:attrNameLst>
                                          <p:attrName>style.visibility</p:attrName>
                                        </p:attrNameLst>
                                      </p:cBhvr>
                                      <p:to>
                                        <p:strVal val="visible"/>
                                      </p:to>
                                    </p:set>
                                  </p:childTnLst>
                                </p:cTn>
                              </p:par>
                            </p:childTnLst>
                          </p:cTn>
                        </p:par>
                        <p:par>
                          <p:cTn id="22" fill="hold">
                            <p:stCondLst>
                              <p:cond delay="0"/>
                            </p:stCondLst>
                            <p:childTnLst>
                              <p:par>
                                <p:cTn id="23" presetID="1" presetClass="entr" presetSubtype="0" fill="hold" grpId="0" nodeType="afterEffect">
                                  <p:stCondLst>
                                    <p:cond delay="0"/>
                                  </p:stCondLst>
                                  <p:childTnLst>
                                    <p:set>
                                      <p:cBhvr>
                                        <p:cTn id="24" dur="1" fill="hold">
                                          <p:stCondLst>
                                            <p:cond delay="0"/>
                                          </p:stCondLst>
                                        </p:cTn>
                                        <p:tgtEl>
                                          <p:spTgt spid="6">
                                            <p:txEl>
                                              <p:pRg st="10" end="10"/>
                                            </p:txEl>
                                          </p:spTgt>
                                        </p:tgtEl>
                                        <p:attrNameLst>
                                          <p:attrName>style.visibility</p:attrName>
                                        </p:attrNameLst>
                                      </p:cBhvr>
                                      <p:to>
                                        <p:strVal val="visible"/>
                                      </p:to>
                                    </p:set>
                                  </p:childTnLst>
                                </p:cTn>
                              </p:par>
                            </p:childTnLst>
                          </p:cTn>
                        </p:par>
                        <p:par>
                          <p:cTn id="25" fill="hold">
                            <p:stCondLst>
                              <p:cond delay="0"/>
                            </p:stCondLst>
                            <p:childTnLst>
                              <p:par>
                                <p:cTn id="26" presetID="1" presetClass="entr" presetSubtype="0" fill="hold" grpId="0" nodeType="afterEffect">
                                  <p:stCondLst>
                                    <p:cond delay="0"/>
                                  </p:stCondLst>
                                  <p:childTnLst>
                                    <p:set>
                                      <p:cBhvr>
                                        <p:cTn id="27" dur="1" fill="hold">
                                          <p:stCondLst>
                                            <p:cond delay="0"/>
                                          </p:stCondLst>
                                        </p:cTn>
                                        <p:tgtEl>
                                          <p:spTgt spid="6">
                                            <p:txEl>
                                              <p:pRg st="11" end="11"/>
                                            </p:txEl>
                                          </p:spTgt>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3" presetClass="emph" presetSubtype="2" fill="hold" nodeType="clickEffect">
                                  <p:stCondLst>
                                    <p:cond delay="0"/>
                                  </p:stCondLst>
                                  <p:childTnLst>
                                    <p:animClr clrSpc="rgb" dir="cw">
                                      <p:cBhvr override="childStyle">
                                        <p:cTn id="31" dur="250" fill="hold"/>
                                        <p:tgtEl>
                                          <p:spTgt spid="6">
                                            <p:txEl>
                                              <p:pRg st="3" end="3"/>
                                            </p:txEl>
                                          </p:spTgt>
                                        </p:tgtEl>
                                        <p:attrNameLst>
                                          <p:attrName>style.color</p:attrName>
                                        </p:attrNameLst>
                                      </p:cBhvr>
                                      <p:to>
                                        <a:srgbClr val="FFFFFF"/>
                                      </p:to>
                                    </p:animClr>
                                  </p:childTnLst>
                                </p:cTn>
                              </p:par>
                            </p:childTnLst>
                          </p:cTn>
                        </p:par>
                      </p:childTnLst>
                    </p:cTn>
                  </p:par>
                  <p:par>
                    <p:cTn id="32" fill="hold">
                      <p:stCondLst>
                        <p:cond delay="indefinite"/>
                      </p:stCondLst>
                      <p:childTnLst>
                        <p:par>
                          <p:cTn id="33" fill="hold">
                            <p:stCondLst>
                              <p:cond delay="0"/>
                            </p:stCondLst>
                            <p:childTnLst>
                              <p:par>
                                <p:cTn id="34" presetID="3" presetClass="emph" presetSubtype="2" fill="hold" nodeType="clickEffect">
                                  <p:stCondLst>
                                    <p:cond delay="0"/>
                                  </p:stCondLst>
                                  <p:childTnLst>
                                    <p:animClr clrSpc="rgb" dir="cw">
                                      <p:cBhvr override="childStyle">
                                        <p:cTn id="35" dur="250" fill="hold"/>
                                        <p:tgtEl>
                                          <p:spTgt spid="6">
                                            <p:txEl>
                                              <p:pRg st="4" end="4"/>
                                            </p:txEl>
                                          </p:spTgt>
                                        </p:tgtEl>
                                        <p:attrNameLst>
                                          <p:attrName>style.color</p:attrName>
                                        </p:attrNameLst>
                                      </p:cBhvr>
                                      <p:to>
                                        <a:srgbClr val="FFFFFF"/>
                                      </p:to>
                                    </p:animClr>
                                  </p:childTnLst>
                                </p:cTn>
                              </p:par>
                            </p:childTnLst>
                          </p:cTn>
                        </p:par>
                      </p:childTnLst>
                    </p:cTn>
                  </p:par>
                  <p:par>
                    <p:cTn id="36" fill="hold">
                      <p:stCondLst>
                        <p:cond delay="indefinite"/>
                      </p:stCondLst>
                      <p:childTnLst>
                        <p:par>
                          <p:cTn id="37" fill="hold">
                            <p:stCondLst>
                              <p:cond delay="0"/>
                            </p:stCondLst>
                            <p:childTnLst>
                              <p:par>
                                <p:cTn id="38" presetID="3" presetClass="emph" presetSubtype="2" fill="hold" nodeType="clickEffect">
                                  <p:stCondLst>
                                    <p:cond delay="0"/>
                                  </p:stCondLst>
                                  <p:childTnLst>
                                    <p:animClr clrSpc="rgb" dir="cw">
                                      <p:cBhvr override="childStyle">
                                        <p:cTn id="39" dur="250" fill="hold"/>
                                        <p:tgtEl>
                                          <p:spTgt spid="6">
                                            <p:txEl>
                                              <p:pRg st="5" end="5"/>
                                            </p:txEl>
                                          </p:spTgt>
                                        </p:tgtEl>
                                        <p:attrNameLst>
                                          <p:attrName>style.color</p:attrName>
                                        </p:attrNameLst>
                                      </p:cBhvr>
                                      <p:to>
                                        <a:srgbClr val="FFFFFF"/>
                                      </p:to>
                                    </p:animClr>
                                  </p:childTnLst>
                                </p:cTn>
                              </p:par>
                            </p:childTnLst>
                          </p:cTn>
                        </p:par>
                      </p:childTnLst>
                    </p:cTn>
                  </p:par>
                  <p:par>
                    <p:cTn id="40" fill="hold">
                      <p:stCondLst>
                        <p:cond delay="indefinite"/>
                      </p:stCondLst>
                      <p:childTnLst>
                        <p:par>
                          <p:cTn id="41" fill="hold">
                            <p:stCondLst>
                              <p:cond delay="0"/>
                            </p:stCondLst>
                            <p:childTnLst>
                              <p:par>
                                <p:cTn id="42" presetID="3" presetClass="emph" presetSubtype="2" fill="hold" nodeType="clickEffect">
                                  <p:stCondLst>
                                    <p:cond delay="0"/>
                                  </p:stCondLst>
                                  <p:childTnLst>
                                    <p:animClr clrSpc="rgb" dir="cw">
                                      <p:cBhvr override="childStyle">
                                        <p:cTn id="43" dur="250" fill="hold"/>
                                        <p:tgtEl>
                                          <p:spTgt spid="6">
                                            <p:txEl>
                                              <p:pRg st="6" end="6"/>
                                            </p:txEl>
                                          </p:spTgt>
                                        </p:tgtEl>
                                        <p:attrNameLst>
                                          <p:attrName>style.color</p:attrName>
                                        </p:attrNameLst>
                                      </p:cBhvr>
                                      <p:to>
                                        <a:srgbClr val="FFFFFF"/>
                                      </p:to>
                                    </p:animClr>
                                  </p:childTnLst>
                                </p:cTn>
                              </p:par>
                            </p:childTnLst>
                          </p:cTn>
                        </p:par>
                      </p:childTnLst>
                    </p:cTn>
                  </p:par>
                  <p:par>
                    <p:cTn id="44" fill="hold">
                      <p:stCondLst>
                        <p:cond delay="indefinite"/>
                      </p:stCondLst>
                      <p:childTnLst>
                        <p:par>
                          <p:cTn id="45" fill="hold">
                            <p:stCondLst>
                              <p:cond delay="0"/>
                            </p:stCondLst>
                            <p:childTnLst>
                              <p:par>
                                <p:cTn id="46" presetID="3" presetClass="emph" presetSubtype="2" fill="hold" nodeType="clickEffect">
                                  <p:stCondLst>
                                    <p:cond delay="0"/>
                                  </p:stCondLst>
                                  <p:childTnLst>
                                    <p:animClr clrSpc="rgb" dir="cw">
                                      <p:cBhvr override="childStyle">
                                        <p:cTn id="47" dur="250" fill="hold"/>
                                        <p:tgtEl>
                                          <p:spTgt spid="6">
                                            <p:txEl>
                                              <p:pRg st="7" end="7"/>
                                            </p:txEl>
                                          </p:spTgt>
                                        </p:tgtEl>
                                        <p:attrNameLst>
                                          <p:attrName>style.color</p:attrName>
                                        </p:attrNameLst>
                                      </p:cBhvr>
                                      <p:to>
                                        <a:srgbClr val="FFFFFF"/>
                                      </p:to>
                                    </p:animClr>
                                  </p:childTnLst>
                                </p:cTn>
                              </p:par>
                            </p:childTnLst>
                          </p:cTn>
                        </p:par>
                      </p:childTnLst>
                    </p:cTn>
                  </p:par>
                  <p:par>
                    <p:cTn id="48" fill="hold">
                      <p:stCondLst>
                        <p:cond delay="indefinite"/>
                      </p:stCondLst>
                      <p:childTnLst>
                        <p:par>
                          <p:cTn id="49" fill="hold">
                            <p:stCondLst>
                              <p:cond delay="0"/>
                            </p:stCondLst>
                            <p:childTnLst>
                              <p:par>
                                <p:cTn id="50" presetID="3" presetClass="emph" presetSubtype="2" fill="hold" nodeType="clickEffect">
                                  <p:stCondLst>
                                    <p:cond delay="0"/>
                                  </p:stCondLst>
                                  <p:childTnLst>
                                    <p:animClr clrSpc="rgb" dir="cw">
                                      <p:cBhvr override="childStyle">
                                        <p:cTn id="51" dur="250" fill="hold"/>
                                        <p:tgtEl>
                                          <p:spTgt spid="6">
                                            <p:txEl>
                                              <p:pRg st="9" end="9"/>
                                            </p:txEl>
                                          </p:spTgt>
                                        </p:tgtEl>
                                        <p:attrNameLst>
                                          <p:attrName>style.color</p:attrName>
                                        </p:attrNameLst>
                                      </p:cBhvr>
                                      <p:to>
                                        <a:srgbClr val="FFFFFF"/>
                                      </p:to>
                                    </p:animClr>
                                  </p:childTnLst>
                                </p:cTn>
                              </p:par>
                            </p:childTnLst>
                          </p:cTn>
                        </p:par>
                      </p:childTnLst>
                    </p:cTn>
                  </p:par>
                  <p:par>
                    <p:cTn id="52" fill="hold">
                      <p:stCondLst>
                        <p:cond delay="indefinite"/>
                      </p:stCondLst>
                      <p:childTnLst>
                        <p:par>
                          <p:cTn id="53" fill="hold">
                            <p:stCondLst>
                              <p:cond delay="0"/>
                            </p:stCondLst>
                            <p:childTnLst>
                              <p:par>
                                <p:cTn id="54" presetID="3" presetClass="emph" presetSubtype="2" fill="hold" nodeType="clickEffect">
                                  <p:stCondLst>
                                    <p:cond delay="0"/>
                                  </p:stCondLst>
                                  <p:childTnLst>
                                    <p:animClr clrSpc="rgb" dir="cw">
                                      <p:cBhvr override="childStyle">
                                        <p:cTn id="55" dur="250" fill="hold"/>
                                        <p:tgtEl>
                                          <p:spTgt spid="6">
                                            <p:txEl>
                                              <p:pRg st="10" end="10"/>
                                            </p:txEl>
                                          </p:spTgt>
                                        </p:tgtEl>
                                        <p:attrNameLst>
                                          <p:attrName>style.color</p:attrName>
                                        </p:attrNameLst>
                                      </p:cBhvr>
                                      <p:to>
                                        <a:srgbClr val="FFFFFF"/>
                                      </p:to>
                                    </p:animClr>
                                  </p:childTnLst>
                                </p:cTn>
                              </p:par>
                            </p:childTnLst>
                          </p:cTn>
                        </p:par>
                      </p:childTnLst>
                    </p:cTn>
                  </p:par>
                  <p:par>
                    <p:cTn id="56" fill="hold">
                      <p:stCondLst>
                        <p:cond delay="indefinite"/>
                      </p:stCondLst>
                      <p:childTnLst>
                        <p:par>
                          <p:cTn id="57" fill="hold">
                            <p:stCondLst>
                              <p:cond delay="0"/>
                            </p:stCondLst>
                            <p:childTnLst>
                              <p:par>
                                <p:cTn id="58" presetID="3" presetClass="emph" presetSubtype="2" fill="hold" nodeType="clickEffect">
                                  <p:stCondLst>
                                    <p:cond delay="0"/>
                                  </p:stCondLst>
                                  <p:childTnLst>
                                    <p:animClr clrSpc="rgb" dir="cw">
                                      <p:cBhvr override="childStyle">
                                        <p:cTn id="59" dur="250" fill="hold"/>
                                        <p:tgtEl>
                                          <p:spTgt spid="6">
                                            <p:txEl>
                                              <p:pRg st="11" end="11"/>
                                            </p:txEl>
                                          </p:spTgt>
                                        </p:tgtEl>
                                        <p:attrNameLst>
                                          <p:attrName>style.color</p:attrName>
                                        </p:attrNameLst>
                                      </p:cBhvr>
                                      <p:to>
                                        <a:srgbClr val="FFFFFF"/>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EC63199-0E16-43EC-B2DE-62CC61C7CD53}"/>
              </a:ext>
            </a:extLst>
          </p:cNvPr>
          <p:cNvSpPr/>
          <p:nvPr/>
        </p:nvSpPr>
        <p:spPr>
          <a:xfrm>
            <a:off x="-19007" y="-298584"/>
            <a:ext cx="9206755" cy="746138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7221C50-C38F-470E-8793-092B67B46FF9}" type="slidenum">
              <a:rPr lang="en-US" smtClean="0"/>
              <a:t>32</a:t>
            </a:fld>
            <a:endParaRPr lang="en-US" dirty="0"/>
          </a:p>
        </p:txBody>
      </p:sp>
      <p:grpSp>
        <p:nvGrpSpPr>
          <p:cNvPr id="9" name="Group 8"/>
          <p:cNvGrpSpPr/>
          <p:nvPr/>
        </p:nvGrpSpPr>
        <p:grpSpPr>
          <a:xfrm>
            <a:off x="1399361" y="761999"/>
            <a:ext cx="6131547" cy="6021077"/>
            <a:chOff x="1399361" y="4787"/>
            <a:chExt cx="6131547" cy="6778290"/>
          </a:xfrm>
        </p:grpSpPr>
        <p:pic>
          <p:nvPicPr>
            <p:cNvPr id="10" name="Picture 2" descr="https://blog.unreal4u.com/assets/miscelaneo/git-branch-schem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9361" y="4787"/>
              <a:ext cx="6131547" cy="668004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GitFlow hotfix branch"/>
            <p:cNvPicPr>
              <a:picLocks noChangeAspect="1" noChangeArrowheads="1"/>
            </p:cNvPicPr>
            <p:nvPr/>
          </p:nvPicPr>
          <p:blipFill rotWithShape="1">
            <a:blip r:embed="rId4">
              <a:extLst>
                <a:ext uri="{28A0092B-C50C-407E-A947-70E740481C1C}">
                  <a14:useLocalDpi xmlns:a14="http://schemas.microsoft.com/office/drawing/2010/main" val="0"/>
                </a:ext>
              </a:extLst>
            </a:blip>
            <a:srcRect l="83661" t="5047" b="10450"/>
            <a:stretch/>
          </p:blipFill>
          <p:spPr bwMode="auto">
            <a:xfrm>
              <a:off x="6458421" y="434897"/>
              <a:ext cx="1033347" cy="634818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 name="Group 11"/>
          <p:cNvGrpSpPr/>
          <p:nvPr/>
        </p:nvGrpSpPr>
        <p:grpSpPr>
          <a:xfrm>
            <a:off x="2743200" y="4119830"/>
            <a:ext cx="290433" cy="94715"/>
            <a:chOff x="770184" y="3844907"/>
            <a:chExt cx="290433" cy="142875"/>
          </a:xfrm>
        </p:grpSpPr>
        <p:pic>
          <p:nvPicPr>
            <p:cNvPr id="13"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4867" y="3844907"/>
              <a:ext cx="285750" cy="142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4" name="TextBox 13"/>
            <p:cNvSpPr txBox="1"/>
            <p:nvPr/>
          </p:nvSpPr>
          <p:spPr>
            <a:xfrm>
              <a:off x="770184" y="3854678"/>
              <a:ext cx="220416" cy="107722"/>
            </a:xfrm>
            <a:prstGeom prst="rect">
              <a:avLst/>
            </a:prstGeom>
            <a:noFill/>
          </p:spPr>
          <p:txBody>
            <a:bodyPr wrap="square" lIns="0" tIns="0" rIns="0" bIns="0" rtlCol="0">
              <a:spAutoFit/>
            </a:bodyPr>
            <a:lstStyle/>
            <a:p>
              <a:r>
                <a:rPr lang="en-US" sz="700" b="1" i="1" dirty="0"/>
                <a:t>1.1.0</a:t>
              </a:r>
            </a:p>
          </p:txBody>
        </p:sp>
      </p:grpSp>
      <p:grpSp>
        <p:nvGrpSpPr>
          <p:cNvPr id="15" name="Group 14"/>
          <p:cNvGrpSpPr/>
          <p:nvPr/>
        </p:nvGrpSpPr>
        <p:grpSpPr>
          <a:xfrm>
            <a:off x="5086352" y="2231226"/>
            <a:ext cx="290433" cy="119633"/>
            <a:chOff x="751136" y="3215432"/>
            <a:chExt cx="290433" cy="180460"/>
          </a:xfrm>
        </p:grpSpPr>
        <p:pic>
          <p:nvPicPr>
            <p:cNvPr id="16"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5819" y="3253018"/>
              <a:ext cx="285750" cy="1428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7" name="TextBox 16"/>
            <p:cNvSpPr txBox="1"/>
            <p:nvPr/>
          </p:nvSpPr>
          <p:spPr>
            <a:xfrm>
              <a:off x="751136" y="3215432"/>
              <a:ext cx="220416" cy="162493"/>
            </a:xfrm>
            <a:prstGeom prst="rect">
              <a:avLst/>
            </a:prstGeom>
            <a:noFill/>
          </p:spPr>
          <p:txBody>
            <a:bodyPr wrap="square" lIns="0" tIns="0" rIns="0" bIns="0" rtlCol="0">
              <a:spAutoFit/>
            </a:bodyPr>
            <a:lstStyle/>
            <a:p>
              <a:r>
                <a:rPr lang="en-US" sz="700" b="1" i="1" dirty="0"/>
                <a:t>1.0.1</a:t>
              </a:r>
            </a:p>
          </p:txBody>
        </p:sp>
      </p:grpSp>
      <p:grpSp>
        <p:nvGrpSpPr>
          <p:cNvPr id="18" name="Group 17"/>
          <p:cNvGrpSpPr/>
          <p:nvPr/>
        </p:nvGrpSpPr>
        <p:grpSpPr>
          <a:xfrm>
            <a:off x="5175250" y="3822700"/>
            <a:ext cx="290433" cy="107722"/>
            <a:chOff x="820986" y="2840312"/>
            <a:chExt cx="290433" cy="162492"/>
          </a:xfrm>
        </p:grpSpPr>
        <p:pic>
          <p:nvPicPr>
            <p:cNvPr id="19"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5669" y="2841131"/>
              <a:ext cx="285750" cy="142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0" name="TextBox 19"/>
            <p:cNvSpPr txBox="1"/>
            <p:nvPr/>
          </p:nvSpPr>
          <p:spPr>
            <a:xfrm>
              <a:off x="820986" y="2840312"/>
              <a:ext cx="220416" cy="162492"/>
            </a:xfrm>
            <a:prstGeom prst="rect">
              <a:avLst/>
            </a:prstGeom>
            <a:noFill/>
          </p:spPr>
          <p:txBody>
            <a:bodyPr wrap="square" lIns="0" tIns="0" rIns="0" bIns="0" rtlCol="0">
              <a:spAutoFit/>
            </a:bodyPr>
            <a:lstStyle/>
            <a:p>
              <a:r>
                <a:rPr lang="en-US" sz="700" b="1" i="1" dirty="0"/>
                <a:t>1.1.0</a:t>
              </a:r>
            </a:p>
          </p:txBody>
        </p:sp>
      </p:grpSp>
      <p:sp>
        <p:nvSpPr>
          <p:cNvPr id="21" name="TextBox 20"/>
          <p:cNvSpPr txBox="1"/>
          <p:nvPr/>
        </p:nvSpPr>
        <p:spPr>
          <a:xfrm>
            <a:off x="963764" y="46729"/>
            <a:ext cx="7002740" cy="923330"/>
          </a:xfrm>
          <a:prstGeom prst="rect">
            <a:avLst/>
          </a:prstGeom>
          <a:noFill/>
        </p:spPr>
        <p:txBody>
          <a:bodyPr wrap="square" rtlCol="0">
            <a:spAutoFit/>
          </a:bodyPr>
          <a:lstStyle/>
          <a:p>
            <a:pPr algn="ctr"/>
            <a:r>
              <a:rPr lang="en-US" dirty="0" err="1">
                <a:solidFill>
                  <a:schemeClr val="bg1"/>
                </a:solidFill>
                <a:latin typeface="Arial" panose="020B0604020202020204" pitchFamily="34" charset="0"/>
                <a:cs typeface="Arial" panose="020B0604020202020204" pitchFamily="34" charset="0"/>
              </a:rPr>
              <a:t>GitFlow</a:t>
            </a:r>
            <a:r>
              <a:rPr lang="en-US" dirty="0">
                <a:solidFill>
                  <a:schemeClr val="bg1"/>
                </a:solidFill>
                <a:latin typeface="Arial" panose="020B0604020202020204" pitchFamily="34" charset="0"/>
                <a:cs typeface="Arial" panose="020B0604020202020204" pitchFamily="34" charset="0"/>
              </a:rPr>
              <a:t> - by Vincent </a:t>
            </a:r>
            <a:r>
              <a:rPr lang="en-US" dirty="0" err="1">
                <a:solidFill>
                  <a:schemeClr val="bg1"/>
                </a:solidFill>
                <a:latin typeface="Arial" panose="020B0604020202020204" pitchFamily="34" charset="0"/>
                <a:cs typeface="Arial" panose="020B0604020202020204" pitchFamily="34" charset="0"/>
              </a:rPr>
              <a:t>Driessen</a:t>
            </a:r>
            <a:r>
              <a:rPr lang="en-US" dirty="0">
                <a:solidFill>
                  <a:schemeClr val="bg1"/>
                </a:solidFill>
                <a:latin typeface="Arial" panose="020B0604020202020204" pitchFamily="34" charset="0"/>
                <a:cs typeface="Arial" panose="020B0604020202020204" pitchFamily="34" charset="0"/>
              </a:rPr>
              <a:t> - January 2012</a:t>
            </a:r>
          </a:p>
          <a:p>
            <a:pPr algn="ctr"/>
            <a:r>
              <a:rPr lang="en-US" u="sng" dirty="0">
                <a:solidFill>
                  <a:schemeClr val="accent4">
                    <a:lumMod val="90000"/>
                    <a:lumOff val="10000"/>
                  </a:schemeClr>
                </a:solidFill>
                <a:latin typeface="Arial" panose="020B0604020202020204" pitchFamily="34" charset="0"/>
                <a:cs typeface="Arial" panose="020B0604020202020204" pitchFamily="34" charset="0"/>
                <a:hlinkClick r:id="rId6"/>
              </a:rPr>
              <a:t>http://nvie.com/posts/a-successful-git-branching-model/</a:t>
            </a:r>
            <a:endParaRPr lang="en-US" u="sng" dirty="0">
              <a:solidFill>
                <a:schemeClr val="accent4">
                  <a:lumMod val="90000"/>
                  <a:lumOff val="10000"/>
                </a:schemeClr>
              </a:solidFill>
              <a:latin typeface="Arial" panose="020B0604020202020204" pitchFamily="34" charset="0"/>
              <a:cs typeface="Arial" panose="020B0604020202020204" pitchFamily="34" charset="0"/>
            </a:endParaRPr>
          </a:p>
          <a:p>
            <a:pPr algn="ctr"/>
            <a:endParaRPr lang="en-US" u="sng" dirty="0">
              <a:solidFill>
                <a:schemeClr val="accent4">
                  <a:lumMod val="90000"/>
                  <a:lumOff val="10000"/>
                </a:schemeClr>
              </a:solidFill>
            </a:endParaRPr>
          </a:p>
        </p:txBody>
      </p:sp>
    </p:spTree>
    <p:extLst>
      <p:ext uri="{BB962C8B-B14F-4D97-AF65-F5344CB8AC3E}">
        <p14:creationId xmlns:p14="http://schemas.microsoft.com/office/powerpoint/2010/main" val="999426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Rounded Rectangular Callout 94"/>
          <p:cNvSpPr/>
          <p:nvPr/>
        </p:nvSpPr>
        <p:spPr bwMode="auto">
          <a:xfrm>
            <a:off x="1957581" y="2060737"/>
            <a:ext cx="2542579" cy="1140376"/>
          </a:xfrm>
          <a:prstGeom prst="wedgeRoundRectCallout">
            <a:avLst>
              <a:gd name="adj1" fmla="val -72192"/>
              <a:gd name="adj2" fmla="val -84249"/>
              <a:gd name="adj3" fmla="val 16667"/>
            </a:avLst>
          </a:prstGeom>
          <a:solidFill>
            <a:srgbClr val="C7C7C7"/>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algn="ctr" eaLnBrk="0" fontAlgn="base" hangingPunct="0">
              <a:spcBef>
                <a:spcPct val="0"/>
              </a:spcBef>
              <a:spcAft>
                <a:spcPct val="0"/>
              </a:spcAft>
            </a:pPr>
            <a:r>
              <a:rPr lang="en-US" sz="2800" b="1" dirty="0">
                <a:solidFill>
                  <a:schemeClr val="bg1"/>
                </a:solidFill>
                <a:latin typeface="Arial" charset="0"/>
              </a:rPr>
              <a:t>Feature for future release</a:t>
            </a:r>
          </a:p>
        </p:txBody>
      </p:sp>
      <p:sp>
        <p:nvSpPr>
          <p:cNvPr id="2" name="Rectangle 1">
            <a:extLst>
              <a:ext uri="{FF2B5EF4-FFF2-40B4-BE49-F238E27FC236}">
                <a16:creationId xmlns:a16="http://schemas.microsoft.com/office/drawing/2014/main" id="{3D4DC88E-DA12-4AE7-A1E2-218707A22E27}"/>
              </a:ext>
            </a:extLst>
          </p:cNvPr>
          <p:cNvSpPr/>
          <p:nvPr/>
        </p:nvSpPr>
        <p:spPr>
          <a:xfrm>
            <a:off x="-152400" y="864762"/>
            <a:ext cx="9525000" cy="61456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2" name="Straight Connector 91">
            <a:extLst>
              <a:ext uri="{FF2B5EF4-FFF2-40B4-BE49-F238E27FC236}">
                <a16:creationId xmlns:a16="http://schemas.microsoft.com/office/drawing/2014/main" id="{F9A0A65F-0E50-4903-B52E-B74639CB2F3A}"/>
              </a:ext>
            </a:extLst>
          </p:cNvPr>
          <p:cNvCxnSpPr/>
          <p:nvPr/>
        </p:nvCxnSpPr>
        <p:spPr bwMode="auto">
          <a:xfrm>
            <a:off x="6520741" y="1179065"/>
            <a:ext cx="2027" cy="5046618"/>
          </a:xfrm>
          <a:prstGeom prst="line">
            <a:avLst/>
          </a:prstGeom>
          <a:solidFill>
            <a:schemeClr val="accent2"/>
          </a:solidFill>
          <a:ln w="9525" cap="flat" cmpd="sng" algn="ctr">
            <a:solidFill>
              <a:schemeClr val="bg1">
                <a:lumMod val="65000"/>
              </a:schemeClr>
            </a:solidFill>
            <a:prstDash val="solid"/>
            <a:round/>
            <a:headEnd type="none" w="med" len="med"/>
            <a:tailEnd type="none" w="med" len="med"/>
          </a:ln>
          <a:effectLst/>
        </p:spPr>
      </p:cxnSp>
      <p:cxnSp>
        <p:nvCxnSpPr>
          <p:cNvPr id="89" name="Straight Connector 88">
            <a:extLst>
              <a:ext uri="{FF2B5EF4-FFF2-40B4-BE49-F238E27FC236}">
                <a16:creationId xmlns:a16="http://schemas.microsoft.com/office/drawing/2014/main" id="{BB83DE2B-A823-40B0-9AF7-2D66DAE52003}"/>
              </a:ext>
            </a:extLst>
          </p:cNvPr>
          <p:cNvCxnSpPr/>
          <p:nvPr/>
        </p:nvCxnSpPr>
        <p:spPr bwMode="auto">
          <a:xfrm>
            <a:off x="1257300" y="1179065"/>
            <a:ext cx="0" cy="4921332"/>
          </a:xfrm>
          <a:prstGeom prst="line">
            <a:avLst/>
          </a:prstGeom>
          <a:solidFill>
            <a:schemeClr val="accent2"/>
          </a:solidFill>
          <a:ln w="9525" cap="flat" cmpd="sng" algn="ctr">
            <a:solidFill>
              <a:schemeClr val="bg1">
                <a:lumMod val="65000"/>
              </a:schemeClr>
            </a:solidFill>
            <a:prstDash val="solid"/>
            <a:round/>
            <a:headEnd type="none" w="med" len="med"/>
            <a:tailEnd type="none" w="med" len="med"/>
          </a:ln>
          <a:effectLst/>
        </p:spPr>
      </p:cxnSp>
      <p:cxnSp>
        <p:nvCxnSpPr>
          <p:cNvPr id="12" name="Straight Arrow Connector 11"/>
          <p:cNvCxnSpPr/>
          <p:nvPr/>
        </p:nvCxnSpPr>
        <p:spPr bwMode="auto">
          <a:xfrm>
            <a:off x="690265" y="1332230"/>
            <a:ext cx="0" cy="4564000"/>
          </a:xfrm>
          <a:prstGeom prst="straightConnector1">
            <a:avLst/>
          </a:prstGeom>
          <a:solidFill>
            <a:schemeClr val="accent2"/>
          </a:solidFill>
          <a:ln w="22225" cap="flat" cmpd="sng" algn="ctr">
            <a:solidFill>
              <a:schemeClr val="tx1"/>
            </a:solidFill>
            <a:prstDash val="dash"/>
            <a:round/>
            <a:headEnd type="none" w="med" len="med"/>
            <a:tailEnd type="stealth" w="lg" len="lg"/>
          </a:ln>
          <a:effectLst/>
        </p:spPr>
      </p:cxnSp>
      <p:sp>
        <p:nvSpPr>
          <p:cNvPr id="13" name="TextBox 12"/>
          <p:cNvSpPr txBox="1"/>
          <p:nvPr/>
        </p:nvSpPr>
        <p:spPr>
          <a:xfrm rot="10800000">
            <a:off x="152400" y="2879011"/>
            <a:ext cx="461665" cy="731219"/>
          </a:xfrm>
          <a:prstGeom prst="rect">
            <a:avLst/>
          </a:prstGeom>
          <a:noFill/>
        </p:spPr>
        <p:txBody>
          <a:bodyPr vert="eaVert" wrap="square" rtlCol="0">
            <a:spAutoFit/>
          </a:bodyPr>
          <a:lstStyle/>
          <a:p>
            <a:r>
              <a:rPr lang="en-US" dirty="0"/>
              <a:t>Time</a:t>
            </a:r>
          </a:p>
        </p:txBody>
      </p:sp>
      <p:cxnSp>
        <p:nvCxnSpPr>
          <p:cNvPr id="15" name="Straight Connector 14"/>
          <p:cNvCxnSpPr/>
          <p:nvPr/>
        </p:nvCxnSpPr>
        <p:spPr bwMode="auto">
          <a:xfrm>
            <a:off x="1866900" y="1179065"/>
            <a:ext cx="0" cy="4921332"/>
          </a:xfrm>
          <a:prstGeom prst="line">
            <a:avLst/>
          </a:prstGeom>
          <a:solidFill>
            <a:schemeClr val="accent2"/>
          </a:solidFill>
          <a:ln w="9525" cap="flat" cmpd="sng" algn="ctr">
            <a:solidFill>
              <a:schemeClr val="bg1">
                <a:lumMod val="65000"/>
              </a:schemeClr>
            </a:solidFill>
            <a:prstDash val="solid"/>
            <a:round/>
            <a:headEnd type="none" w="med" len="med"/>
            <a:tailEnd type="none" w="med" len="med"/>
          </a:ln>
          <a:effectLst/>
        </p:spPr>
      </p:cxnSp>
      <p:cxnSp>
        <p:nvCxnSpPr>
          <p:cNvPr id="19" name="Straight Connector 18"/>
          <p:cNvCxnSpPr/>
          <p:nvPr/>
        </p:nvCxnSpPr>
        <p:spPr bwMode="auto">
          <a:xfrm>
            <a:off x="3689196" y="1179065"/>
            <a:ext cx="6504" cy="5046618"/>
          </a:xfrm>
          <a:prstGeom prst="line">
            <a:avLst/>
          </a:prstGeom>
          <a:solidFill>
            <a:schemeClr val="accent2"/>
          </a:solidFill>
          <a:ln w="9525" cap="flat" cmpd="sng" algn="ctr">
            <a:solidFill>
              <a:schemeClr val="bg1">
                <a:lumMod val="65000"/>
              </a:schemeClr>
            </a:solidFill>
            <a:prstDash val="solid"/>
            <a:round/>
            <a:headEnd type="none" w="med" len="med"/>
            <a:tailEnd type="none" w="med" len="med"/>
          </a:ln>
          <a:effectLst/>
        </p:spPr>
      </p:cxnSp>
      <p:cxnSp>
        <p:nvCxnSpPr>
          <p:cNvPr id="20" name="Straight Connector 19"/>
          <p:cNvCxnSpPr/>
          <p:nvPr/>
        </p:nvCxnSpPr>
        <p:spPr bwMode="auto">
          <a:xfrm>
            <a:off x="4940300" y="1179065"/>
            <a:ext cx="0" cy="4921332"/>
          </a:xfrm>
          <a:prstGeom prst="line">
            <a:avLst/>
          </a:prstGeom>
          <a:solidFill>
            <a:schemeClr val="accent2"/>
          </a:solidFill>
          <a:ln w="9525" cap="flat" cmpd="sng" algn="ctr">
            <a:solidFill>
              <a:schemeClr val="bg1">
                <a:lumMod val="65000"/>
              </a:schemeClr>
            </a:solidFill>
            <a:prstDash val="solid"/>
            <a:round/>
            <a:headEnd type="none" w="med" len="med"/>
            <a:tailEnd type="none" w="med" len="med"/>
          </a:ln>
          <a:effectLst/>
        </p:spPr>
      </p:cxnSp>
      <p:cxnSp>
        <p:nvCxnSpPr>
          <p:cNvPr id="21" name="Straight Connector 20"/>
          <p:cNvCxnSpPr/>
          <p:nvPr/>
        </p:nvCxnSpPr>
        <p:spPr bwMode="auto">
          <a:xfrm>
            <a:off x="5751073" y="1179065"/>
            <a:ext cx="2027" cy="5046618"/>
          </a:xfrm>
          <a:prstGeom prst="line">
            <a:avLst/>
          </a:prstGeom>
          <a:solidFill>
            <a:schemeClr val="accent2"/>
          </a:solidFill>
          <a:ln w="9525" cap="flat" cmpd="sng" algn="ctr">
            <a:solidFill>
              <a:schemeClr val="bg1">
                <a:lumMod val="65000"/>
              </a:schemeClr>
            </a:solidFill>
            <a:prstDash val="solid"/>
            <a:round/>
            <a:headEnd type="none" w="med" len="med"/>
            <a:tailEnd type="none" w="med" len="med"/>
          </a:ln>
          <a:effectLst/>
        </p:spPr>
      </p:cxnSp>
      <p:cxnSp>
        <p:nvCxnSpPr>
          <p:cNvPr id="22" name="Straight Connector 21"/>
          <p:cNvCxnSpPr/>
          <p:nvPr/>
        </p:nvCxnSpPr>
        <p:spPr bwMode="auto">
          <a:xfrm>
            <a:off x="8576554" y="1304351"/>
            <a:ext cx="0" cy="4921332"/>
          </a:xfrm>
          <a:prstGeom prst="line">
            <a:avLst/>
          </a:prstGeom>
          <a:solidFill>
            <a:schemeClr val="accent2"/>
          </a:solidFill>
          <a:ln w="9525" cap="flat" cmpd="sng" algn="ctr">
            <a:solidFill>
              <a:schemeClr val="bg1">
                <a:lumMod val="65000"/>
              </a:schemeClr>
            </a:solidFill>
            <a:prstDash val="solid"/>
            <a:round/>
            <a:headEnd type="none" w="med" len="med"/>
            <a:tailEnd type="none" w="med" len="med"/>
          </a:ln>
          <a:effectLst/>
        </p:spPr>
      </p:cxnSp>
      <p:sp>
        <p:nvSpPr>
          <p:cNvPr id="32" name="Oval 31"/>
          <p:cNvSpPr/>
          <p:nvPr/>
        </p:nvSpPr>
        <p:spPr bwMode="auto">
          <a:xfrm flipV="1">
            <a:off x="8464990" y="1219943"/>
            <a:ext cx="223128" cy="223177"/>
          </a:xfrm>
          <a:prstGeom prst="ellipse">
            <a:avLst/>
          </a:prstGeom>
          <a:solidFill>
            <a:srgbClr val="00B0F0"/>
          </a:solidFill>
          <a:ln w="9525"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1" i="0" u="none" strike="noStrike" cap="none" normalizeH="0" baseline="0" dirty="0" err="1">
              <a:ln>
                <a:noFill/>
              </a:ln>
              <a:solidFill>
                <a:schemeClr val="tx1"/>
              </a:solidFill>
              <a:effectLst/>
              <a:latin typeface="Arial" charset="0"/>
            </a:endParaRPr>
          </a:p>
        </p:txBody>
      </p:sp>
      <p:cxnSp>
        <p:nvCxnSpPr>
          <p:cNvPr id="37" name="Straight Arrow Connector 36"/>
          <p:cNvCxnSpPr>
            <a:stCxn id="32" idx="2"/>
            <a:endCxn id="47" idx="6"/>
          </p:cNvCxnSpPr>
          <p:nvPr/>
        </p:nvCxnSpPr>
        <p:spPr bwMode="auto">
          <a:xfrm flipH="1">
            <a:off x="3814884" y="1331531"/>
            <a:ext cx="4650106" cy="104287"/>
          </a:xfrm>
          <a:prstGeom prst="straightConnector1">
            <a:avLst/>
          </a:prstGeom>
          <a:solidFill>
            <a:schemeClr val="accent2"/>
          </a:solidFill>
          <a:ln w="15875" cap="flat" cmpd="sng" algn="ctr">
            <a:solidFill>
              <a:schemeClr val="tx1"/>
            </a:solidFill>
            <a:prstDash val="solid"/>
            <a:round/>
            <a:headEnd type="none" w="med" len="med"/>
            <a:tailEnd type="stealth" w="lg" len="lg"/>
          </a:ln>
          <a:effectLst/>
        </p:spPr>
      </p:cxnSp>
      <p:sp>
        <p:nvSpPr>
          <p:cNvPr id="47" name="Oval 46"/>
          <p:cNvSpPr/>
          <p:nvPr/>
        </p:nvSpPr>
        <p:spPr bwMode="auto">
          <a:xfrm flipV="1">
            <a:off x="3591756" y="1324230"/>
            <a:ext cx="223128" cy="223177"/>
          </a:xfrm>
          <a:prstGeom prst="ellipse">
            <a:avLst/>
          </a:prstGeom>
          <a:solidFill>
            <a:srgbClr val="FFFF00"/>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1" i="0" u="none" strike="noStrike" cap="none" normalizeH="0" baseline="0" dirty="0" err="1">
              <a:ln>
                <a:noFill/>
              </a:ln>
              <a:solidFill>
                <a:schemeClr val="tx1"/>
              </a:solidFill>
              <a:effectLst/>
              <a:latin typeface="Arial" charset="0"/>
            </a:endParaRPr>
          </a:p>
        </p:txBody>
      </p:sp>
      <p:cxnSp>
        <p:nvCxnSpPr>
          <p:cNvPr id="63" name="Straight Arrow Connector 62"/>
          <p:cNvCxnSpPr>
            <a:stCxn id="47" idx="1"/>
            <a:endCxn id="71" idx="6"/>
          </p:cNvCxnSpPr>
          <p:nvPr/>
        </p:nvCxnSpPr>
        <p:spPr bwMode="auto">
          <a:xfrm flipH="1">
            <a:off x="1975728" y="1514723"/>
            <a:ext cx="1648704" cy="454495"/>
          </a:xfrm>
          <a:prstGeom prst="straightConnector1">
            <a:avLst/>
          </a:prstGeom>
          <a:solidFill>
            <a:schemeClr val="accent2"/>
          </a:solidFill>
          <a:ln w="15875" cap="flat" cmpd="sng" algn="ctr">
            <a:solidFill>
              <a:schemeClr val="tx1"/>
            </a:solidFill>
            <a:prstDash val="solid"/>
            <a:round/>
            <a:headEnd type="none" w="med" len="med"/>
            <a:tailEnd type="stealth" w="lg" len="lg"/>
          </a:ln>
          <a:effectLst/>
        </p:spPr>
      </p:cxnSp>
      <p:sp>
        <p:nvSpPr>
          <p:cNvPr id="71" name="Oval 70"/>
          <p:cNvSpPr/>
          <p:nvPr/>
        </p:nvSpPr>
        <p:spPr bwMode="auto">
          <a:xfrm flipV="1">
            <a:off x="1752600" y="1857630"/>
            <a:ext cx="223128" cy="223177"/>
          </a:xfrm>
          <a:prstGeom prst="ellipse">
            <a:avLst/>
          </a:prstGeom>
          <a:solidFill>
            <a:srgbClr val="FFE5F2"/>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1" i="0" u="none" strike="noStrike" cap="none" normalizeH="0" baseline="0" dirty="0" err="1">
              <a:ln>
                <a:noFill/>
              </a:ln>
              <a:solidFill>
                <a:schemeClr val="tx1"/>
              </a:solidFill>
              <a:effectLst/>
              <a:latin typeface="Arial" charset="0"/>
            </a:endParaRPr>
          </a:p>
        </p:txBody>
      </p:sp>
      <p:cxnSp>
        <p:nvCxnSpPr>
          <p:cNvPr id="72" name="Straight Arrow Connector 71"/>
          <p:cNvCxnSpPr>
            <a:stCxn id="71" idx="0"/>
            <a:endCxn id="73" idx="4"/>
          </p:cNvCxnSpPr>
          <p:nvPr/>
        </p:nvCxnSpPr>
        <p:spPr bwMode="auto">
          <a:xfrm>
            <a:off x="1864164" y="2080807"/>
            <a:ext cx="0" cy="827481"/>
          </a:xfrm>
          <a:prstGeom prst="straightConnector1">
            <a:avLst/>
          </a:prstGeom>
          <a:solidFill>
            <a:schemeClr val="accent2"/>
          </a:solidFill>
          <a:ln w="15875" cap="flat" cmpd="sng" algn="ctr">
            <a:solidFill>
              <a:schemeClr val="tx1"/>
            </a:solidFill>
            <a:prstDash val="solid"/>
            <a:round/>
            <a:headEnd type="none" w="med" len="med"/>
            <a:tailEnd type="stealth" w="lg" len="lg"/>
          </a:ln>
          <a:effectLst/>
        </p:spPr>
      </p:cxnSp>
      <p:sp>
        <p:nvSpPr>
          <p:cNvPr id="73" name="Oval 72"/>
          <p:cNvSpPr/>
          <p:nvPr/>
        </p:nvSpPr>
        <p:spPr bwMode="auto">
          <a:xfrm flipV="1">
            <a:off x="1752600" y="2908288"/>
            <a:ext cx="223128" cy="223177"/>
          </a:xfrm>
          <a:prstGeom prst="ellipse">
            <a:avLst/>
          </a:prstGeom>
          <a:solidFill>
            <a:srgbClr val="FFE5F2"/>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1" i="0" u="none" strike="noStrike" cap="none" normalizeH="0" baseline="0" dirty="0" err="1">
              <a:ln>
                <a:noFill/>
              </a:ln>
              <a:solidFill>
                <a:schemeClr val="tx1"/>
              </a:solidFill>
              <a:effectLst/>
              <a:latin typeface="Arial" charset="0"/>
            </a:endParaRPr>
          </a:p>
        </p:txBody>
      </p:sp>
      <p:sp>
        <p:nvSpPr>
          <p:cNvPr id="96" name="Oval 95"/>
          <p:cNvSpPr/>
          <p:nvPr/>
        </p:nvSpPr>
        <p:spPr bwMode="auto">
          <a:xfrm flipV="1">
            <a:off x="1143000" y="1552830"/>
            <a:ext cx="223128" cy="223177"/>
          </a:xfrm>
          <a:prstGeom prst="ellipse">
            <a:avLst/>
          </a:prstGeom>
          <a:solidFill>
            <a:srgbClr val="FF66B1"/>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1" i="0" u="none" strike="noStrike" cap="none" normalizeH="0" baseline="0" dirty="0" err="1">
              <a:ln>
                <a:noFill/>
              </a:ln>
              <a:solidFill>
                <a:schemeClr val="tx1"/>
              </a:solidFill>
              <a:effectLst/>
              <a:latin typeface="Arial" charset="0"/>
            </a:endParaRPr>
          </a:p>
        </p:txBody>
      </p:sp>
      <p:cxnSp>
        <p:nvCxnSpPr>
          <p:cNvPr id="97" name="Straight Arrow Connector 96"/>
          <p:cNvCxnSpPr>
            <a:stCxn id="96" idx="0"/>
            <a:endCxn id="98" idx="4"/>
          </p:cNvCxnSpPr>
          <p:nvPr/>
        </p:nvCxnSpPr>
        <p:spPr bwMode="auto">
          <a:xfrm>
            <a:off x="1254564" y="1776007"/>
            <a:ext cx="0" cy="201150"/>
          </a:xfrm>
          <a:prstGeom prst="straightConnector1">
            <a:avLst/>
          </a:prstGeom>
          <a:solidFill>
            <a:schemeClr val="accent2"/>
          </a:solidFill>
          <a:ln w="15875" cap="flat" cmpd="sng" algn="ctr">
            <a:solidFill>
              <a:schemeClr val="tx1"/>
            </a:solidFill>
            <a:prstDash val="solid"/>
            <a:round/>
            <a:headEnd type="none" w="med" len="med"/>
            <a:tailEnd type="stealth" w="lg" len="lg"/>
          </a:ln>
          <a:effectLst/>
        </p:spPr>
      </p:cxnSp>
      <p:sp>
        <p:nvSpPr>
          <p:cNvPr id="98" name="Oval 97"/>
          <p:cNvSpPr/>
          <p:nvPr/>
        </p:nvSpPr>
        <p:spPr bwMode="auto">
          <a:xfrm flipV="1">
            <a:off x="1143000" y="1977157"/>
            <a:ext cx="223128" cy="223177"/>
          </a:xfrm>
          <a:prstGeom prst="ellipse">
            <a:avLst/>
          </a:prstGeom>
          <a:solidFill>
            <a:srgbClr val="FF66B1"/>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1" i="0" u="none" strike="noStrike" cap="none" normalizeH="0" baseline="0" dirty="0" err="1">
              <a:ln>
                <a:noFill/>
              </a:ln>
              <a:solidFill>
                <a:schemeClr val="tx1"/>
              </a:solidFill>
              <a:effectLst/>
              <a:latin typeface="Arial" charset="0"/>
            </a:endParaRPr>
          </a:p>
        </p:txBody>
      </p:sp>
      <p:cxnSp>
        <p:nvCxnSpPr>
          <p:cNvPr id="99" name="Straight Arrow Connector 98"/>
          <p:cNvCxnSpPr>
            <a:stCxn id="98" idx="0"/>
            <a:endCxn id="100" idx="4"/>
          </p:cNvCxnSpPr>
          <p:nvPr/>
        </p:nvCxnSpPr>
        <p:spPr bwMode="auto">
          <a:xfrm>
            <a:off x="1254564" y="2200334"/>
            <a:ext cx="7620" cy="437636"/>
          </a:xfrm>
          <a:prstGeom prst="straightConnector1">
            <a:avLst/>
          </a:prstGeom>
          <a:solidFill>
            <a:schemeClr val="accent2"/>
          </a:solidFill>
          <a:ln w="15875" cap="flat" cmpd="sng" algn="ctr">
            <a:solidFill>
              <a:schemeClr val="tx1"/>
            </a:solidFill>
            <a:prstDash val="solid"/>
            <a:round/>
            <a:headEnd type="none" w="med" len="med"/>
            <a:tailEnd type="stealth" w="lg" len="lg"/>
          </a:ln>
          <a:effectLst/>
        </p:spPr>
      </p:cxnSp>
      <p:sp>
        <p:nvSpPr>
          <p:cNvPr id="100" name="Oval 99"/>
          <p:cNvSpPr/>
          <p:nvPr/>
        </p:nvSpPr>
        <p:spPr bwMode="auto">
          <a:xfrm flipV="1">
            <a:off x="1150620" y="2637970"/>
            <a:ext cx="223128" cy="223177"/>
          </a:xfrm>
          <a:prstGeom prst="ellipse">
            <a:avLst/>
          </a:prstGeom>
          <a:solidFill>
            <a:srgbClr val="FF66B1"/>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1" i="0" u="none" strike="noStrike" cap="none" normalizeH="0" baseline="0" dirty="0" err="1">
              <a:ln>
                <a:noFill/>
              </a:ln>
              <a:solidFill>
                <a:schemeClr val="tx1"/>
              </a:solidFill>
              <a:effectLst/>
              <a:latin typeface="Arial" charset="0"/>
            </a:endParaRPr>
          </a:p>
        </p:txBody>
      </p:sp>
      <p:cxnSp>
        <p:nvCxnSpPr>
          <p:cNvPr id="101" name="Straight Arrow Connector 100"/>
          <p:cNvCxnSpPr>
            <a:stCxn id="47" idx="2"/>
            <a:endCxn id="96" idx="6"/>
          </p:cNvCxnSpPr>
          <p:nvPr/>
        </p:nvCxnSpPr>
        <p:spPr bwMode="auto">
          <a:xfrm flipH="1">
            <a:off x="1366128" y="1435818"/>
            <a:ext cx="2225628" cy="228600"/>
          </a:xfrm>
          <a:prstGeom prst="straightConnector1">
            <a:avLst/>
          </a:prstGeom>
          <a:solidFill>
            <a:schemeClr val="accent2"/>
          </a:solidFill>
          <a:ln w="15875" cap="flat" cmpd="sng" algn="ctr">
            <a:solidFill>
              <a:schemeClr val="tx1"/>
            </a:solidFill>
            <a:prstDash val="solid"/>
            <a:round/>
            <a:headEnd type="none" w="med" len="med"/>
            <a:tailEnd type="stealth" w="lg" len="lg"/>
          </a:ln>
          <a:effectLst/>
        </p:spPr>
      </p:cxnSp>
      <p:cxnSp>
        <p:nvCxnSpPr>
          <p:cNvPr id="104" name="Straight Arrow Connector 103"/>
          <p:cNvCxnSpPr>
            <a:stCxn id="100" idx="0"/>
            <a:endCxn id="105" idx="4"/>
          </p:cNvCxnSpPr>
          <p:nvPr/>
        </p:nvCxnSpPr>
        <p:spPr bwMode="auto">
          <a:xfrm>
            <a:off x="1262184" y="2861147"/>
            <a:ext cx="0" cy="1592706"/>
          </a:xfrm>
          <a:prstGeom prst="straightConnector1">
            <a:avLst/>
          </a:prstGeom>
          <a:solidFill>
            <a:schemeClr val="accent2"/>
          </a:solidFill>
          <a:ln w="15875" cap="flat" cmpd="sng" algn="ctr">
            <a:solidFill>
              <a:schemeClr val="tx1"/>
            </a:solidFill>
            <a:prstDash val="solid"/>
            <a:round/>
            <a:headEnd type="none" w="med" len="med"/>
            <a:tailEnd type="stealth" w="lg" len="lg"/>
          </a:ln>
          <a:effectLst/>
        </p:spPr>
      </p:cxnSp>
      <p:sp>
        <p:nvSpPr>
          <p:cNvPr id="105" name="Oval 104"/>
          <p:cNvSpPr/>
          <p:nvPr/>
        </p:nvSpPr>
        <p:spPr bwMode="auto">
          <a:xfrm flipV="1">
            <a:off x="1150620" y="4453853"/>
            <a:ext cx="223128" cy="223177"/>
          </a:xfrm>
          <a:prstGeom prst="ellipse">
            <a:avLst/>
          </a:prstGeom>
          <a:solidFill>
            <a:srgbClr val="FF66B1"/>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1" i="0" u="none" strike="noStrike" cap="none" normalizeH="0" baseline="0" dirty="0" err="1">
              <a:ln>
                <a:noFill/>
              </a:ln>
              <a:solidFill>
                <a:schemeClr val="tx1"/>
              </a:solidFill>
              <a:effectLst/>
              <a:latin typeface="Arial" charset="0"/>
            </a:endParaRPr>
          </a:p>
        </p:txBody>
      </p:sp>
      <p:sp>
        <p:nvSpPr>
          <p:cNvPr id="60" name="Rounded Rectangular Callout 59"/>
          <p:cNvSpPr/>
          <p:nvPr/>
        </p:nvSpPr>
        <p:spPr bwMode="auto">
          <a:xfrm>
            <a:off x="2118367" y="1968102"/>
            <a:ext cx="2453633" cy="1460898"/>
          </a:xfrm>
          <a:prstGeom prst="wedgeRoundRectCallout">
            <a:avLst>
              <a:gd name="adj1" fmla="val -56603"/>
              <a:gd name="adj2" fmla="val -43547"/>
              <a:gd name="adj3" fmla="val 16667"/>
            </a:avLst>
          </a:prstGeom>
          <a:solidFill>
            <a:srgbClr val="C7C7C7"/>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eaLnBrk="0" fontAlgn="base" latinLnBrk="0" hangingPunct="0">
              <a:lnSpc>
                <a:spcPct val="100000"/>
              </a:lnSpc>
              <a:spcBef>
                <a:spcPct val="0"/>
              </a:spcBef>
              <a:spcAft>
                <a:spcPct val="0"/>
              </a:spcAft>
              <a:buClrTx/>
              <a:buSzTx/>
              <a:buFontTx/>
              <a:buNone/>
              <a:tabLst/>
            </a:pPr>
            <a:r>
              <a:rPr lang="en-US" sz="2800" b="1" dirty="0">
                <a:solidFill>
                  <a:schemeClr val="bg1"/>
                </a:solidFill>
                <a:latin typeface="Arial" charset="0"/>
              </a:rPr>
              <a:t>Major feature for next release</a:t>
            </a:r>
            <a:endParaRPr kumimoji="0" lang="en-US" sz="2800" b="1" i="0" u="none" strike="noStrike" cap="none" normalizeH="0" baseline="0" dirty="0">
              <a:ln>
                <a:noFill/>
              </a:ln>
              <a:solidFill>
                <a:schemeClr val="bg1"/>
              </a:solidFill>
              <a:effectLst/>
              <a:latin typeface="Arial" charset="0"/>
            </a:endParaRPr>
          </a:p>
        </p:txBody>
      </p:sp>
      <p:sp>
        <p:nvSpPr>
          <p:cNvPr id="115" name="Oval 114"/>
          <p:cNvSpPr/>
          <p:nvPr/>
        </p:nvSpPr>
        <p:spPr bwMode="auto">
          <a:xfrm flipV="1">
            <a:off x="3581400" y="2418999"/>
            <a:ext cx="223128" cy="223177"/>
          </a:xfrm>
          <a:prstGeom prst="ellipse">
            <a:avLst/>
          </a:prstGeom>
          <a:solidFill>
            <a:srgbClr val="FFFF00"/>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1" i="0" u="none" strike="noStrike" cap="none" normalizeH="0" baseline="0" dirty="0" err="1">
              <a:ln>
                <a:noFill/>
              </a:ln>
              <a:solidFill>
                <a:schemeClr val="tx1"/>
              </a:solidFill>
              <a:effectLst/>
              <a:latin typeface="Arial" charset="0"/>
            </a:endParaRPr>
          </a:p>
        </p:txBody>
      </p:sp>
      <p:cxnSp>
        <p:nvCxnSpPr>
          <p:cNvPr id="116" name="Straight Arrow Connector 115"/>
          <p:cNvCxnSpPr>
            <a:stCxn id="115" idx="0"/>
            <a:endCxn id="117" idx="4"/>
          </p:cNvCxnSpPr>
          <p:nvPr/>
        </p:nvCxnSpPr>
        <p:spPr bwMode="auto">
          <a:xfrm>
            <a:off x="3692964" y="2642176"/>
            <a:ext cx="0" cy="399439"/>
          </a:xfrm>
          <a:prstGeom prst="straightConnector1">
            <a:avLst/>
          </a:prstGeom>
          <a:solidFill>
            <a:schemeClr val="accent2"/>
          </a:solidFill>
          <a:ln w="15875" cap="flat" cmpd="sng" algn="ctr">
            <a:solidFill>
              <a:schemeClr val="tx1"/>
            </a:solidFill>
            <a:prstDash val="solid"/>
            <a:round/>
            <a:headEnd type="none" w="med" len="med"/>
            <a:tailEnd type="stealth" w="lg" len="lg"/>
          </a:ln>
          <a:effectLst/>
        </p:spPr>
      </p:cxnSp>
      <p:sp>
        <p:nvSpPr>
          <p:cNvPr id="117" name="Oval 116"/>
          <p:cNvSpPr/>
          <p:nvPr/>
        </p:nvSpPr>
        <p:spPr bwMode="auto">
          <a:xfrm flipV="1">
            <a:off x="3581400" y="3041615"/>
            <a:ext cx="223128" cy="223177"/>
          </a:xfrm>
          <a:prstGeom prst="ellipse">
            <a:avLst/>
          </a:prstGeom>
          <a:solidFill>
            <a:srgbClr val="FFFF00"/>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1" i="0" u="none" strike="noStrike" cap="none" normalizeH="0" baseline="0" dirty="0" err="1">
              <a:ln>
                <a:noFill/>
              </a:ln>
              <a:solidFill>
                <a:schemeClr val="tx1"/>
              </a:solidFill>
              <a:effectLst/>
              <a:latin typeface="Arial" charset="0"/>
            </a:endParaRPr>
          </a:p>
        </p:txBody>
      </p:sp>
      <p:cxnSp>
        <p:nvCxnSpPr>
          <p:cNvPr id="120" name="Straight Arrow Connector 119"/>
          <p:cNvCxnSpPr>
            <a:stCxn id="47" idx="0"/>
            <a:endCxn id="115" idx="4"/>
          </p:cNvCxnSpPr>
          <p:nvPr/>
        </p:nvCxnSpPr>
        <p:spPr bwMode="auto">
          <a:xfrm flipH="1">
            <a:off x="3692964" y="1547407"/>
            <a:ext cx="10356" cy="871592"/>
          </a:xfrm>
          <a:prstGeom prst="straightConnector1">
            <a:avLst/>
          </a:prstGeom>
          <a:solidFill>
            <a:schemeClr val="accent2"/>
          </a:solidFill>
          <a:ln w="15875" cap="flat" cmpd="sng" algn="ctr">
            <a:solidFill>
              <a:schemeClr val="tx1"/>
            </a:solidFill>
            <a:prstDash val="solid"/>
            <a:round/>
            <a:headEnd type="none" w="med" len="med"/>
            <a:tailEnd type="stealth" w="lg" len="lg"/>
          </a:ln>
          <a:effectLst/>
        </p:spPr>
      </p:cxnSp>
      <p:cxnSp>
        <p:nvCxnSpPr>
          <p:cNvPr id="123" name="Straight Arrow Connector 122"/>
          <p:cNvCxnSpPr>
            <a:stCxn id="73" idx="6"/>
            <a:endCxn id="117" idx="3"/>
          </p:cNvCxnSpPr>
          <p:nvPr/>
        </p:nvCxnSpPr>
        <p:spPr bwMode="auto">
          <a:xfrm>
            <a:off x="1975728" y="3019876"/>
            <a:ext cx="1638348" cy="54423"/>
          </a:xfrm>
          <a:prstGeom prst="straightConnector1">
            <a:avLst/>
          </a:prstGeom>
          <a:solidFill>
            <a:schemeClr val="accent2"/>
          </a:solidFill>
          <a:ln w="15875" cap="flat" cmpd="sng" algn="ctr">
            <a:solidFill>
              <a:schemeClr val="tx1"/>
            </a:solidFill>
            <a:prstDash val="solid"/>
            <a:round/>
            <a:headEnd type="none" w="med" len="med"/>
            <a:tailEnd type="stealth" w="lg" len="lg"/>
          </a:ln>
          <a:effectLst/>
        </p:spPr>
      </p:cxnSp>
      <p:sp>
        <p:nvSpPr>
          <p:cNvPr id="129" name="Oval 128"/>
          <p:cNvSpPr/>
          <p:nvPr/>
        </p:nvSpPr>
        <p:spPr bwMode="auto">
          <a:xfrm flipV="1">
            <a:off x="3587750" y="4909442"/>
            <a:ext cx="223128" cy="223177"/>
          </a:xfrm>
          <a:prstGeom prst="ellipse">
            <a:avLst/>
          </a:prstGeom>
          <a:solidFill>
            <a:srgbClr val="FFFF00"/>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1" i="0" u="none" strike="noStrike" cap="none" normalizeH="0" baseline="0" dirty="0" err="1">
              <a:ln>
                <a:noFill/>
              </a:ln>
              <a:solidFill>
                <a:schemeClr val="tx1"/>
              </a:solidFill>
              <a:effectLst/>
              <a:latin typeface="Arial" charset="0"/>
            </a:endParaRPr>
          </a:p>
        </p:txBody>
      </p:sp>
      <p:cxnSp>
        <p:nvCxnSpPr>
          <p:cNvPr id="130" name="Straight Arrow Connector 129"/>
          <p:cNvCxnSpPr>
            <a:stCxn id="117" idx="0"/>
            <a:endCxn id="131" idx="4"/>
          </p:cNvCxnSpPr>
          <p:nvPr/>
        </p:nvCxnSpPr>
        <p:spPr bwMode="auto">
          <a:xfrm>
            <a:off x="3692964" y="3264792"/>
            <a:ext cx="6350" cy="713550"/>
          </a:xfrm>
          <a:prstGeom prst="straightConnector1">
            <a:avLst/>
          </a:prstGeom>
          <a:solidFill>
            <a:schemeClr val="accent2"/>
          </a:solidFill>
          <a:ln w="15875" cap="flat" cmpd="sng" algn="ctr">
            <a:solidFill>
              <a:schemeClr val="tx1"/>
            </a:solidFill>
            <a:prstDash val="solid"/>
            <a:round/>
            <a:headEnd type="none" w="med" len="med"/>
            <a:tailEnd type="stealth" w="lg" len="lg"/>
          </a:ln>
          <a:effectLst/>
        </p:spPr>
      </p:cxnSp>
      <p:sp>
        <p:nvSpPr>
          <p:cNvPr id="131" name="Oval 130"/>
          <p:cNvSpPr/>
          <p:nvPr/>
        </p:nvSpPr>
        <p:spPr bwMode="auto">
          <a:xfrm flipV="1">
            <a:off x="3587750" y="3978342"/>
            <a:ext cx="223128" cy="223177"/>
          </a:xfrm>
          <a:prstGeom prst="ellipse">
            <a:avLst/>
          </a:prstGeom>
          <a:solidFill>
            <a:srgbClr val="FFFF00"/>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1" i="0" u="none" strike="noStrike" cap="none" normalizeH="0" baseline="0" dirty="0" err="1">
              <a:ln>
                <a:noFill/>
              </a:ln>
              <a:solidFill>
                <a:schemeClr val="tx1"/>
              </a:solidFill>
              <a:effectLst/>
              <a:latin typeface="Arial" charset="0"/>
            </a:endParaRPr>
          </a:p>
        </p:txBody>
      </p:sp>
      <p:cxnSp>
        <p:nvCxnSpPr>
          <p:cNvPr id="135" name="Straight Arrow Connector 134"/>
          <p:cNvCxnSpPr>
            <a:stCxn id="168" idx="0"/>
            <a:endCxn id="129" idx="4"/>
          </p:cNvCxnSpPr>
          <p:nvPr/>
        </p:nvCxnSpPr>
        <p:spPr bwMode="auto">
          <a:xfrm flipH="1">
            <a:off x="3699314" y="4701627"/>
            <a:ext cx="4801" cy="207815"/>
          </a:xfrm>
          <a:prstGeom prst="straightConnector1">
            <a:avLst/>
          </a:prstGeom>
          <a:solidFill>
            <a:schemeClr val="accent2"/>
          </a:solidFill>
          <a:ln w="15875" cap="flat" cmpd="sng" algn="ctr">
            <a:solidFill>
              <a:schemeClr val="tx1"/>
            </a:solidFill>
            <a:prstDash val="solid"/>
            <a:round/>
            <a:headEnd type="none" w="med" len="med"/>
            <a:tailEnd type="stealth" w="lg" len="lg"/>
          </a:ln>
          <a:effectLst/>
        </p:spPr>
      </p:cxnSp>
      <p:grpSp>
        <p:nvGrpSpPr>
          <p:cNvPr id="7" name="Group 6">
            <a:extLst>
              <a:ext uri="{FF2B5EF4-FFF2-40B4-BE49-F238E27FC236}">
                <a16:creationId xmlns:a16="http://schemas.microsoft.com/office/drawing/2014/main" id="{498B61D6-90A3-4D29-A983-E8B8BCC57E30}"/>
              </a:ext>
            </a:extLst>
          </p:cNvPr>
          <p:cNvGrpSpPr/>
          <p:nvPr/>
        </p:nvGrpSpPr>
        <p:grpSpPr>
          <a:xfrm>
            <a:off x="15215" y="200416"/>
            <a:ext cx="9303467" cy="907641"/>
            <a:chOff x="15215" y="97365"/>
            <a:chExt cx="9303467" cy="886032"/>
          </a:xfrm>
        </p:grpSpPr>
        <p:sp>
          <p:nvSpPr>
            <p:cNvPr id="23" name="TextBox 22"/>
            <p:cNvSpPr txBox="1"/>
            <p:nvPr/>
          </p:nvSpPr>
          <p:spPr>
            <a:xfrm>
              <a:off x="15215" y="152400"/>
              <a:ext cx="3151235" cy="830997"/>
            </a:xfrm>
            <a:prstGeom prst="rect">
              <a:avLst/>
            </a:prstGeom>
            <a:solidFill>
              <a:schemeClr val="bg1"/>
            </a:solidFill>
          </p:spPr>
          <p:txBody>
            <a:bodyPr wrap="square" rtlCol="0">
              <a:spAutoFit/>
            </a:bodyPr>
            <a:lstStyle/>
            <a:p>
              <a:pPr algn="ctr"/>
              <a:r>
                <a:rPr lang="en-US" sz="2400" dirty="0"/>
                <a:t>feature</a:t>
              </a:r>
            </a:p>
            <a:p>
              <a:pPr algn="ctr"/>
              <a:r>
                <a:rPr lang="en-US" sz="2400" dirty="0"/>
                <a:t>branches</a:t>
              </a:r>
            </a:p>
          </p:txBody>
        </p:sp>
        <p:sp>
          <p:nvSpPr>
            <p:cNvPr id="28" name="TextBox 27"/>
            <p:cNvSpPr txBox="1"/>
            <p:nvPr/>
          </p:nvSpPr>
          <p:spPr>
            <a:xfrm>
              <a:off x="2650944" y="152400"/>
              <a:ext cx="1692456" cy="830997"/>
            </a:xfrm>
            <a:prstGeom prst="rect">
              <a:avLst/>
            </a:prstGeom>
            <a:solidFill>
              <a:schemeClr val="bg1"/>
            </a:solidFill>
          </p:spPr>
          <p:txBody>
            <a:bodyPr wrap="square" rtlCol="0">
              <a:spAutoFit/>
            </a:bodyPr>
            <a:lstStyle/>
            <a:p>
              <a:pPr algn="ctr"/>
              <a:r>
                <a:rPr lang="en-US" sz="2400" b="1" dirty="0"/>
                <a:t>develop</a:t>
              </a:r>
            </a:p>
            <a:p>
              <a:pPr algn="ctr"/>
              <a:r>
                <a:rPr lang="en-US" sz="2400" dirty="0"/>
                <a:t>(unstable)</a:t>
              </a:r>
            </a:p>
          </p:txBody>
        </p:sp>
        <p:sp>
          <p:nvSpPr>
            <p:cNvPr id="29" name="TextBox 28"/>
            <p:cNvSpPr txBox="1"/>
            <p:nvPr/>
          </p:nvSpPr>
          <p:spPr>
            <a:xfrm>
              <a:off x="4309240" y="152400"/>
              <a:ext cx="1392873" cy="830997"/>
            </a:xfrm>
            <a:prstGeom prst="rect">
              <a:avLst/>
            </a:prstGeom>
            <a:solidFill>
              <a:schemeClr val="bg1"/>
            </a:solidFill>
          </p:spPr>
          <p:txBody>
            <a:bodyPr wrap="square" rtlCol="0">
              <a:spAutoFit/>
            </a:bodyPr>
            <a:lstStyle/>
            <a:p>
              <a:pPr algn="ctr"/>
              <a:r>
                <a:rPr lang="en-US" sz="2400" dirty="0"/>
                <a:t>release</a:t>
              </a:r>
            </a:p>
            <a:p>
              <a:pPr algn="ctr"/>
              <a:r>
                <a:rPr lang="en-US" sz="2400" dirty="0"/>
                <a:t>branch</a:t>
              </a:r>
            </a:p>
          </p:txBody>
        </p:sp>
        <p:sp>
          <p:nvSpPr>
            <p:cNvPr id="30" name="TextBox 29"/>
            <p:cNvSpPr txBox="1"/>
            <p:nvPr/>
          </p:nvSpPr>
          <p:spPr>
            <a:xfrm>
              <a:off x="5643373" y="238086"/>
              <a:ext cx="1896155" cy="745311"/>
            </a:xfrm>
            <a:prstGeom prst="rect">
              <a:avLst/>
            </a:prstGeom>
            <a:solidFill>
              <a:schemeClr val="bg1"/>
            </a:solidFill>
          </p:spPr>
          <p:txBody>
            <a:bodyPr wrap="square" rtlCol="0">
              <a:spAutoFit/>
            </a:bodyPr>
            <a:lstStyle/>
            <a:p>
              <a:pPr algn="ctr"/>
              <a:r>
                <a:rPr lang="en-US" sz="2400" dirty="0"/>
                <a:t>hotfixes</a:t>
              </a:r>
            </a:p>
            <a:p>
              <a:pPr algn="ctr"/>
              <a:endParaRPr lang="en-US" sz="2400" dirty="0"/>
            </a:p>
          </p:txBody>
        </p:sp>
        <p:sp>
          <p:nvSpPr>
            <p:cNvPr id="31" name="TextBox 30"/>
            <p:cNvSpPr txBox="1"/>
            <p:nvPr/>
          </p:nvSpPr>
          <p:spPr>
            <a:xfrm>
              <a:off x="7190987" y="97365"/>
              <a:ext cx="2127695" cy="886032"/>
            </a:xfrm>
            <a:prstGeom prst="rect">
              <a:avLst/>
            </a:prstGeom>
            <a:solidFill>
              <a:schemeClr val="bg1"/>
            </a:solidFill>
          </p:spPr>
          <p:txBody>
            <a:bodyPr wrap="square" rtlCol="0">
              <a:spAutoFit/>
            </a:bodyPr>
            <a:lstStyle/>
            <a:p>
              <a:pPr algn="ctr"/>
              <a:r>
                <a:rPr lang="en-US" sz="2400" b="1" dirty="0"/>
                <a:t>master</a:t>
              </a:r>
            </a:p>
            <a:p>
              <a:pPr algn="ctr"/>
              <a:r>
                <a:rPr lang="en-US" sz="2400" dirty="0"/>
                <a:t>(stable)</a:t>
              </a:r>
            </a:p>
          </p:txBody>
        </p:sp>
      </p:grpSp>
      <p:sp>
        <p:nvSpPr>
          <p:cNvPr id="152" name="Rounded Rectangular Callout 151"/>
          <p:cNvSpPr/>
          <p:nvPr/>
        </p:nvSpPr>
        <p:spPr bwMode="auto">
          <a:xfrm>
            <a:off x="4625350" y="1923784"/>
            <a:ext cx="2848594" cy="1163298"/>
          </a:xfrm>
          <a:prstGeom prst="wedgeRoundRectCallout">
            <a:avLst>
              <a:gd name="adj1" fmla="val -35107"/>
              <a:gd name="adj2" fmla="val 76363"/>
              <a:gd name="adj3" fmla="val 16667"/>
            </a:avLst>
          </a:prstGeom>
          <a:solidFill>
            <a:srgbClr val="C7C7C7"/>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eaLnBrk="0" fontAlgn="base" latinLnBrk="0" hangingPunct="0">
              <a:lnSpc>
                <a:spcPct val="100000"/>
              </a:lnSpc>
              <a:spcBef>
                <a:spcPct val="0"/>
              </a:spcBef>
              <a:spcAft>
                <a:spcPct val="0"/>
              </a:spcAft>
              <a:buClrTx/>
              <a:buSzTx/>
              <a:buFontTx/>
              <a:buNone/>
              <a:tabLst/>
            </a:pPr>
            <a:r>
              <a:rPr lang="en-US" sz="2800" b="1" dirty="0">
                <a:solidFill>
                  <a:schemeClr val="bg1"/>
                </a:solidFill>
                <a:latin typeface="Arial" charset="0"/>
              </a:rPr>
              <a:t>Start of release branch for 1.1.0</a:t>
            </a:r>
            <a:endParaRPr kumimoji="0" lang="en-US" sz="2800" b="1" i="0" u="none" strike="noStrike" cap="none" normalizeH="0" baseline="0" dirty="0">
              <a:ln>
                <a:noFill/>
              </a:ln>
              <a:solidFill>
                <a:schemeClr val="bg1"/>
              </a:solidFill>
              <a:effectLst/>
              <a:latin typeface="Arial" charset="0"/>
            </a:endParaRPr>
          </a:p>
        </p:txBody>
      </p:sp>
      <p:sp>
        <p:nvSpPr>
          <p:cNvPr id="153" name="Oval 152"/>
          <p:cNvSpPr/>
          <p:nvPr/>
        </p:nvSpPr>
        <p:spPr bwMode="auto">
          <a:xfrm flipV="1">
            <a:off x="4833816" y="3361444"/>
            <a:ext cx="223128" cy="223177"/>
          </a:xfrm>
          <a:prstGeom prst="ellipse">
            <a:avLst/>
          </a:prstGeom>
          <a:solidFill>
            <a:srgbClr val="00B050"/>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1" i="0" u="none" strike="noStrike" cap="none" normalizeH="0" baseline="0" dirty="0" err="1">
              <a:ln>
                <a:noFill/>
              </a:ln>
              <a:solidFill>
                <a:schemeClr val="tx1"/>
              </a:solidFill>
              <a:effectLst/>
              <a:latin typeface="Arial" charset="0"/>
            </a:endParaRPr>
          </a:p>
        </p:txBody>
      </p:sp>
      <p:cxnSp>
        <p:nvCxnSpPr>
          <p:cNvPr id="154" name="Straight Arrow Connector 153"/>
          <p:cNvCxnSpPr>
            <a:stCxn id="153" idx="0"/>
            <a:endCxn id="155" idx="4"/>
          </p:cNvCxnSpPr>
          <p:nvPr/>
        </p:nvCxnSpPr>
        <p:spPr bwMode="auto">
          <a:xfrm>
            <a:off x="4945380" y="3584621"/>
            <a:ext cx="0" cy="201150"/>
          </a:xfrm>
          <a:prstGeom prst="straightConnector1">
            <a:avLst/>
          </a:prstGeom>
          <a:solidFill>
            <a:schemeClr val="accent2"/>
          </a:solidFill>
          <a:ln w="15875" cap="flat" cmpd="sng" algn="ctr">
            <a:solidFill>
              <a:schemeClr val="tx1"/>
            </a:solidFill>
            <a:prstDash val="solid"/>
            <a:round/>
            <a:headEnd type="none" w="med" len="med"/>
            <a:tailEnd type="stealth" w="lg" len="lg"/>
          </a:ln>
          <a:effectLst/>
        </p:spPr>
      </p:cxnSp>
      <p:sp>
        <p:nvSpPr>
          <p:cNvPr id="155" name="Oval 154"/>
          <p:cNvSpPr/>
          <p:nvPr/>
        </p:nvSpPr>
        <p:spPr bwMode="auto">
          <a:xfrm flipV="1">
            <a:off x="4833816" y="3785771"/>
            <a:ext cx="223128" cy="223177"/>
          </a:xfrm>
          <a:prstGeom prst="ellipse">
            <a:avLst/>
          </a:prstGeom>
          <a:solidFill>
            <a:srgbClr val="00B050"/>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1" i="0" u="none" strike="noStrike" cap="none" normalizeH="0" baseline="0" dirty="0" err="1">
              <a:ln>
                <a:noFill/>
              </a:ln>
              <a:solidFill>
                <a:schemeClr val="tx1"/>
              </a:solidFill>
              <a:effectLst/>
              <a:latin typeface="Arial" charset="0"/>
            </a:endParaRPr>
          </a:p>
        </p:txBody>
      </p:sp>
      <p:cxnSp>
        <p:nvCxnSpPr>
          <p:cNvPr id="156" name="Straight Arrow Connector 155"/>
          <p:cNvCxnSpPr>
            <a:stCxn id="117" idx="6"/>
            <a:endCxn id="153" idx="2"/>
          </p:cNvCxnSpPr>
          <p:nvPr/>
        </p:nvCxnSpPr>
        <p:spPr bwMode="auto">
          <a:xfrm>
            <a:off x="3804528" y="3153203"/>
            <a:ext cx="1029288" cy="319829"/>
          </a:xfrm>
          <a:prstGeom prst="straightConnector1">
            <a:avLst/>
          </a:prstGeom>
          <a:solidFill>
            <a:schemeClr val="accent2"/>
          </a:solidFill>
          <a:ln w="15875" cap="flat" cmpd="sng" algn="ctr">
            <a:solidFill>
              <a:schemeClr val="tx1"/>
            </a:solidFill>
            <a:prstDash val="solid"/>
            <a:round/>
            <a:headEnd type="none" w="med" len="med"/>
            <a:tailEnd type="stealth" w="lg" len="lg"/>
          </a:ln>
          <a:effectLst/>
        </p:spPr>
      </p:cxnSp>
      <p:sp>
        <p:nvSpPr>
          <p:cNvPr id="1045" name="8-Point Star 1044"/>
          <p:cNvSpPr/>
          <p:nvPr/>
        </p:nvSpPr>
        <p:spPr bwMode="auto">
          <a:xfrm rot="1822172">
            <a:off x="2345009" y="5628564"/>
            <a:ext cx="2327915" cy="951842"/>
          </a:xfrm>
          <a:prstGeom prst="star8">
            <a:avLst/>
          </a:prstGeom>
          <a:solidFill>
            <a:schemeClr val="accent4">
              <a:lumMod val="90000"/>
              <a:lumOff val="10000"/>
            </a:schemeClr>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1" i="0" u="none" strike="noStrike" cap="none" normalizeH="0" baseline="0" dirty="0">
                <a:ln>
                  <a:noFill/>
                </a:ln>
                <a:solidFill>
                  <a:schemeClr val="bg1"/>
                </a:solidFill>
                <a:effectLst/>
                <a:latin typeface="Arial" charset="0"/>
              </a:rPr>
              <a:t>Jenkins</a:t>
            </a:r>
          </a:p>
          <a:p>
            <a:pPr marL="0" marR="0" indent="0" algn="ctr" defTabSz="914400" rtl="0" eaLnBrk="0" fontAlgn="base" latinLnBrk="0" hangingPunct="0">
              <a:lnSpc>
                <a:spcPct val="100000"/>
              </a:lnSpc>
              <a:spcBef>
                <a:spcPct val="0"/>
              </a:spcBef>
              <a:spcAft>
                <a:spcPct val="0"/>
              </a:spcAft>
              <a:buClrTx/>
              <a:buSzTx/>
              <a:buFontTx/>
              <a:buNone/>
              <a:tabLst/>
            </a:pPr>
            <a:r>
              <a:rPr lang="en-US" sz="2400" b="1" dirty="0">
                <a:solidFill>
                  <a:schemeClr val="bg1"/>
                </a:solidFill>
                <a:latin typeface="Arial" charset="0"/>
              </a:rPr>
              <a:t>snapshots</a:t>
            </a:r>
            <a:endParaRPr kumimoji="0" lang="en-US" sz="2400" b="1" i="0" u="none" strike="noStrike" cap="none" normalizeH="0" baseline="0" dirty="0">
              <a:ln>
                <a:noFill/>
              </a:ln>
              <a:solidFill>
                <a:schemeClr val="bg1"/>
              </a:solidFill>
              <a:effectLst/>
              <a:latin typeface="Arial" charset="0"/>
            </a:endParaRPr>
          </a:p>
        </p:txBody>
      </p:sp>
      <p:sp>
        <p:nvSpPr>
          <p:cNvPr id="163" name="8-Point Star 162"/>
          <p:cNvSpPr/>
          <p:nvPr/>
        </p:nvSpPr>
        <p:spPr bwMode="auto">
          <a:xfrm rot="1820493">
            <a:off x="7340049" y="5754745"/>
            <a:ext cx="1923896" cy="951842"/>
          </a:xfrm>
          <a:prstGeom prst="star8">
            <a:avLst/>
          </a:prstGeom>
          <a:solidFill>
            <a:schemeClr val="accent4">
              <a:lumMod val="90000"/>
              <a:lumOff val="10000"/>
            </a:schemeClr>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algn="ctr" eaLnBrk="0" fontAlgn="base" hangingPunct="0">
              <a:spcBef>
                <a:spcPct val="0"/>
              </a:spcBef>
              <a:spcAft>
                <a:spcPct val="0"/>
              </a:spcAft>
            </a:pPr>
            <a:r>
              <a:rPr lang="en-US" sz="2400" b="1" dirty="0">
                <a:solidFill>
                  <a:schemeClr val="bg1"/>
                </a:solidFill>
                <a:latin typeface="Arial" charset="0"/>
              </a:rPr>
              <a:t>Jenkins</a:t>
            </a:r>
          </a:p>
          <a:p>
            <a:pPr algn="ctr" eaLnBrk="0" fontAlgn="base" hangingPunct="0">
              <a:spcBef>
                <a:spcPct val="0"/>
              </a:spcBef>
              <a:spcAft>
                <a:spcPct val="0"/>
              </a:spcAft>
            </a:pPr>
            <a:r>
              <a:rPr lang="en-US" sz="2400" b="1" dirty="0">
                <a:solidFill>
                  <a:schemeClr val="bg1"/>
                </a:solidFill>
                <a:latin typeface="Arial" charset="0"/>
              </a:rPr>
              <a:t>releases</a:t>
            </a:r>
          </a:p>
        </p:txBody>
      </p:sp>
      <p:cxnSp>
        <p:nvCxnSpPr>
          <p:cNvPr id="167" name="Straight Arrow Connector 166"/>
          <p:cNvCxnSpPr>
            <a:stCxn id="131" idx="0"/>
            <a:endCxn id="168" idx="4"/>
          </p:cNvCxnSpPr>
          <p:nvPr/>
        </p:nvCxnSpPr>
        <p:spPr bwMode="auto">
          <a:xfrm>
            <a:off x="3699314" y="4201519"/>
            <a:ext cx="4801" cy="276931"/>
          </a:xfrm>
          <a:prstGeom prst="straightConnector1">
            <a:avLst/>
          </a:prstGeom>
          <a:solidFill>
            <a:schemeClr val="accent2"/>
          </a:solidFill>
          <a:ln w="15875" cap="flat" cmpd="sng" algn="ctr">
            <a:solidFill>
              <a:schemeClr val="tx1"/>
            </a:solidFill>
            <a:prstDash val="solid"/>
            <a:round/>
            <a:headEnd type="none" w="med" len="med"/>
            <a:tailEnd type="stealth" w="lg" len="lg"/>
          </a:ln>
          <a:effectLst/>
        </p:spPr>
      </p:cxnSp>
      <p:sp>
        <p:nvSpPr>
          <p:cNvPr id="168" name="Oval 167"/>
          <p:cNvSpPr/>
          <p:nvPr/>
        </p:nvSpPr>
        <p:spPr bwMode="auto">
          <a:xfrm flipV="1">
            <a:off x="3592551" y="4478450"/>
            <a:ext cx="223128" cy="223177"/>
          </a:xfrm>
          <a:prstGeom prst="ellipse">
            <a:avLst/>
          </a:prstGeom>
          <a:solidFill>
            <a:srgbClr val="FFFF00"/>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1" i="0" u="none" strike="noStrike" cap="none" normalizeH="0" baseline="0" dirty="0" err="1">
              <a:ln>
                <a:noFill/>
              </a:ln>
              <a:solidFill>
                <a:schemeClr val="tx1"/>
              </a:solidFill>
              <a:effectLst/>
              <a:latin typeface="Arial" charset="0"/>
            </a:endParaRPr>
          </a:p>
        </p:txBody>
      </p:sp>
      <p:cxnSp>
        <p:nvCxnSpPr>
          <p:cNvPr id="171" name="Straight Arrow Connector 170"/>
          <p:cNvCxnSpPr>
            <a:stCxn id="155" idx="0"/>
            <a:endCxn id="172" idx="4"/>
          </p:cNvCxnSpPr>
          <p:nvPr/>
        </p:nvCxnSpPr>
        <p:spPr bwMode="auto">
          <a:xfrm>
            <a:off x="4945380" y="4008948"/>
            <a:ext cx="10356" cy="213441"/>
          </a:xfrm>
          <a:prstGeom prst="straightConnector1">
            <a:avLst/>
          </a:prstGeom>
          <a:solidFill>
            <a:schemeClr val="accent2"/>
          </a:solidFill>
          <a:ln w="15875" cap="flat" cmpd="sng" algn="ctr">
            <a:solidFill>
              <a:schemeClr val="tx1"/>
            </a:solidFill>
            <a:prstDash val="solid"/>
            <a:round/>
            <a:headEnd type="none" w="med" len="med"/>
            <a:tailEnd type="stealth" w="lg" len="lg"/>
          </a:ln>
          <a:effectLst/>
        </p:spPr>
      </p:cxnSp>
      <p:sp>
        <p:nvSpPr>
          <p:cNvPr id="172" name="Oval 171"/>
          <p:cNvSpPr/>
          <p:nvPr/>
        </p:nvSpPr>
        <p:spPr bwMode="auto">
          <a:xfrm flipV="1">
            <a:off x="4844172" y="4222389"/>
            <a:ext cx="223128" cy="223177"/>
          </a:xfrm>
          <a:prstGeom prst="ellipse">
            <a:avLst/>
          </a:prstGeom>
          <a:solidFill>
            <a:srgbClr val="00B050"/>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1" i="0" u="none" strike="noStrike" cap="none" normalizeH="0" baseline="0" dirty="0" err="1">
              <a:ln>
                <a:noFill/>
              </a:ln>
              <a:solidFill>
                <a:schemeClr val="tx1"/>
              </a:solidFill>
              <a:effectLst/>
              <a:latin typeface="Arial" charset="0"/>
            </a:endParaRPr>
          </a:p>
        </p:txBody>
      </p:sp>
      <p:cxnSp>
        <p:nvCxnSpPr>
          <p:cNvPr id="174" name="Straight Arrow Connector 173"/>
          <p:cNvCxnSpPr>
            <a:stCxn id="172" idx="2"/>
            <a:endCxn id="168" idx="5"/>
          </p:cNvCxnSpPr>
          <p:nvPr/>
        </p:nvCxnSpPr>
        <p:spPr bwMode="auto">
          <a:xfrm flipH="1">
            <a:off x="3783003" y="4333977"/>
            <a:ext cx="1061169" cy="177157"/>
          </a:xfrm>
          <a:prstGeom prst="straightConnector1">
            <a:avLst/>
          </a:prstGeom>
          <a:solidFill>
            <a:schemeClr val="accent2"/>
          </a:solidFill>
          <a:ln w="15875" cap="flat" cmpd="sng" algn="ctr">
            <a:solidFill>
              <a:schemeClr val="tx1"/>
            </a:solidFill>
            <a:prstDash val="solid"/>
            <a:round/>
            <a:headEnd type="none" w="med" len="med"/>
            <a:tailEnd type="stealth" w="lg" len="lg"/>
          </a:ln>
          <a:effectLst/>
        </p:spPr>
      </p:cxnSp>
      <p:cxnSp>
        <p:nvCxnSpPr>
          <p:cNvPr id="177" name="Straight Arrow Connector 176"/>
          <p:cNvCxnSpPr>
            <a:stCxn id="155" idx="2"/>
            <a:endCxn id="131" idx="6"/>
          </p:cNvCxnSpPr>
          <p:nvPr/>
        </p:nvCxnSpPr>
        <p:spPr bwMode="auto">
          <a:xfrm flipH="1">
            <a:off x="3810878" y="3897359"/>
            <a:ext cx="1022938" cy="192571"/>
          </a:xfrm>
          <a:prstGeom prst="straightConnector1">
            <a:avLst/>
          </a:prstGeom>
          <a:solidFill>
            <a:schemeClr val="accent2"/>
          </a:solidFill>
          <a:ln w="15875" cap="flat" cmpd="sng" algn="ctr">
            <a:solidFill>
              <a:schemeClr val="bg2">
                <a:lumMod val="75000"/>
              </a:schemeClr>
            </a:solidFill>
            <a:prstDash val="solid"/>
            <a:round/>
            <a:headEnd type="none" w="med" len="med"/>
            <a:tailEnd type="stealth" w="lg" len="lg"/>
          </a:ln>
          <a:effectLst/>
        </p:spPr>
      </p:cxnSp>
      <p:sp>
        <p:nvSpPr>
          <p:cNvPr id="180" name="Rounded Rectangular Callout 179"/>
          <p:cNvSpPr/>
          <p:nvPr/>
        </p:nvSpPr>
        <p:spPr bwMode="auto">
          <a:xfrm>
            <a:off x="98847" y="3619391"/>
            <a:ext cx="3025353" cy="2248009"/>
          </a:xfrm>
          <a:prstGeom prst="wedgeRoundRectCallout">
            <a:avLst>
              <a:gd name="adj1" fmla="val 64217"/>
              <a:gd name="adj2" fmla="val -18989"/>
              <a:gd name="adj3" fmla="val 16667"/>
            </a:avLst>
          </a:prstGeom>
          <a:solidFill>
            <a:srgbClr val="C7C7C7"/>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algn="ctr" eaLnBrk="0" fontAlgn="base" hangingPunct="0">
              <a:spcBef>
                <a:spcPct val="0"/>
              </a:spcBef>
              <a:spcAft>
                <a:spcPct val="0"/>
              </a:spcAft>
            </a:pPr>
            <a:r>
              <a:rPr lang="en-US" sz="2800" b="1" dirty="0">
                <a:solidFill>
                  <a:schemeClr val="bg1"/>
                </a:solidFill>
                <a:latin typeface="Arial" charset="0"/>
              </a:rPr>
              <a:t>Bug fixes from ‘release’ are continuously merged back into ‘develop’</a:t>
            </a:r>
          </a:p>
        </p:txBody>
      </p:sp>
      <p:sp>
        <p:nvSpPr>
          <p:cNvPr id="185" name="Oval 184"/>
          <p:cNvSpPr/>
          <p:nvPr/>
        </p:nvSpPr>
        <p:spPr bwMode="auto">
          <a:xfrm flipV="1">
            <a:off x="8458201" y="4449944"/>
            <a:ext cx="223128" cy="223177"/>
          </a:xfrm>
          <a:prstGeom prst="ellipse">
            <a:avLst/>
          </a:prstGeom>
          <a:solidFill>
            <a:srgbClr val="00B0F0"/>
          </a:solidFill>
          <a:ln w="9525"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algn="ctr" eaLnBrk="0" fontAlgn="base" hangingPunct="0">
              <a:spcBef>
                <a:spcPct val="0"/>
              </a:spcBef>
              <a:spcAft>
                <a:spcPct val="0"/>
              </a:spcAft>
            </a:pPr>
            <a:endParaRPr lang="en-US" sz="1200" b="1" dirty="0" err="1">
              <a:latin typeface="Arial" charset="0"/>
            </a:endParaRPr>
          </a:p>
        </p:txBody>
      </p:sp>
      <p:cxnSp>
        <p:nvCxnSpPr>
          <p:cNvPr id="186" name="Straight Arrow Connector 185"/>
          <p:cNvCxnSpPr>
            <a:stCxn id="172" idx="6"/>
            <a:endCxn id="185" idx="2"/>
          </p:cNvCxnSpPr>
          <p:nvPr/>
        </p:nvCxnSpPr>
        <p:spPr bwMode="auto">
          <a:xfrm>
            <a:off x="5067300" y="4333977"/>
            <a:ext cx="3390901" cy="227555"/>
          </a:xfrm>
          <a:prstGeom prst="straightConnector1">
            <a:avLst/>
          </a:prstGeom>
          <a:solidFill>
            <a:schemeClr val="accent2"/>
          </a:solidFill>
          <a:ln w="15875" cap="flat" cmpd="sng" algn="ctr">
            <a:solidFill>
              <a:schemeClr val="tx1"/>
            </a:solidFill>
            <a:prstDash val="solid"/>
            <a:round/>
            <a:headEnd type="none" w="med" len="med"/>
            <a:tailEnd type="stealth" w="lg" len="lg"/>
          </a:ln>
          <a:effectLst/>
        </p:spPr>
      </p:cxnSp>
      <p:sp>
        <p:nvSpPr>
          <p:cNvPr id="195" name="Oval 194"/>
          <p:cNvSpPr/>
          <p:nvPr/>
        </p:nvSpPr>
        <p:spPr bwMode="auto">
          <a:xfrm flipV="1">
            <a:off x="6419850" y="4873477"/>
            <a:ext cx="223128" cy="223177"/>
          </a:xfrm>
          <a:prstGeom prst="ellipse">
            <a:avLst/>
          </a:prstGeom>
          <a:solidFill>
            <a:srgbClr val="FF8080"/>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1" i="0" u="none" strike="noStrike" cap="none" normalizeH="0" baseline="0" dirty="0" err="1">
              <a:ln>
                <a:noFill/>
              </a:ln>
              <a:solidFill>
                <a:schemeClr val="tx1"/>
              </a:solidFill>
              <a:effectLst/>
              <a:latin typeface="Arial" charset="0"/>
            </a:endParaRPr>
          </a:p>
        </p:txBody>
      </p:sp>
      <p:cxnSp>
        <p:nvCxnSpPr>
          <p:cNvPr id="198" name="Straight Arrow Connector 197"/>
          <p:cNvCxnSpPr>
            <a:stCxn id="195" idx="6"/>
            <a:endCxn id="201" idx="2"/>
          </p:cNvCxnSpPr>
          <p:nvPr/>
        </p:nvCxnSpPr>
        <p:spPr bwMode="auto">
          <a:xfrm>
            <a:off x="6642978" y="4985065"/>
            <a:ext cx="1824748" cy="138427"/>
          </a:xfrm>
          <a:prstGeom prst="straightConnector1">
            <a:avLst/>
          </a:prstGeom>
          <a:solidFill>
            <a:schemeClr val="accent2"/>
          </a:solidFill>
          <a:ln w="15875" cap="flat" cmpd="sng" algn="ctr">
            <a:solidFill>
              <a:schemeClr val="tx1"/>
            </a:solidFill>
            <a:prstDash val="solid"/>
            <a:round/>
            <a:headEnd type="none" w="med" len="med"/>
            <a:tailEnd type="stealth" w="lg" len="lg"/>
          </a:ln>
          <a:effectLst/>
        </p:spPr>
      </p:cxnSp>
      <p:sp>
        <p:nvSpPr>
          <p:cNvPr id="201" name="Oval 200"/>
          <p:cNvSpPr/>
          <p:nvPr/>
        </p:nvSpPr>
        <p:spPr bwMode="auto">
          <a:xfrm flipV="1">
            <a:off x="8467726" y="5011904"/>
            <a:ext cx="223128" cy="223177"/>
          </a:xfrm>
          <a:prstGeom prst="ellipse">
            <a:avLst/>
          </a:prstGeom>
          <a:solidFill>
            <a:srgbClr val="00B0F0"/>
          </a:solidFill>
          <a:ln w="9525"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algn="ctr" eaLnBrk="0" fontAlgn="base" hangingPunct="0">
              <a:spcBef>
                <a:spcPct val="0"/>
              </a:spcBef>
              <a:spcAft>
                <a:spcPct val="0"/>
              </a:spcAft>
            </a:pPr>
            <a:endParaRPr lang="en-US" sz="1200" b="1" dirty="0" err="1">
              <a:latin typeface="Arial" charset="0"/>
            </a:endParaRPr>
          </a:p>
        </p:txBody>
      </p:sp>
      <p:cxnSp>
        <p:nvCxnSpPr>
          <p:cNvPr id="203" name="Straight Arrow Connector 202"/>
          <p:cNvCxnSpPr>
            <a:stCxn id="185" idx="2"/>
            <a:endCxn id="195" idx="6"/>
          </p:cNvCxnSpPr>
          <p:nvPr/>
        </p:nvCxnSpPr>
        <p:spPr bwMode="auto">
          <a:xfrm flipH="1">
            <a:off x="6642978" y="4561532"/>
            <a:ext cx="1815223" cy="423533"/>
          </a:xfrm>
          <a:prstGeom prst="straightConnector1">
            <a:avLst/>
          </a:prstGeom>
          <a:solidFill>
            <a:schemeClr val="accent2"/>
          </a:solidFill>
          <a:ln w="15875" cap="flat" cmpd="sng" algn="ctr">
            <a:solidFill>
              <a:schemeClr val="tx1"/>
            </a:solidFill>
            <a:prstDash val="solid"/>
            <a:round/>
            <a:headEnd type="none" w="med" len="med"/>
            <a:tailEnd type="stealth" w="lg" len="lg"/>
          </a:ln>
          <a:effectLst/>
        </p:spPr>
      </p:cxnSp>
      <p:cxnSp>
        <p:nvCxnSpPr>
          <p:cNvPr id="206" name="Straight Arrow Connector 205"/>
          <p:cNvCxnSpPr>
            <a:stCxn id="195" idx="2"/>
            <a:endCxn id="129" idx="6"/>
          </p:cNvCxnSpPr>
          <p:nvPr/>
        </p:nvCxnSpPr>
        <p:spPr bwMode="auto">
          <a:xfrm flipH="1">
            <a:off x="3810878" y="4985065"/>
            <a:ext cx="2608972" cy="35965"/>
          </a:xfrm>
          <a:prstGeom prst="straightConnector1">
            <a:avLst/>
          </a:prstGeom>
          <a:solidFill>
            <a:schemeClr val="accent2"/>
          </a:solidFill>
          <a:ln w="15875" cap="flat" cmpd="sng" algn="ctr">
            <a:solidFill>
              <a:schemeClr val="tx1"/>
            </a:solidFill>
            <a:prstDash val="solid"/>
            <a:round/>
            <a:headEnd type="none" w="med" len="med"/>
            <a:tailEnd type="stealth" w="lg" len="lg"/>
          </a:ln>
          <a:effectLst/>
        </p:spPr>
      </p:cxnSp>
      <p:sp>
        <p:nvSpPr>
          <p:cNvPr id="158" name="TextBox 157"/>
          <p:cNvSpPr txBox="1"/>
          <p:nvPr/>
        </p:nvSpPr>
        <p:spPr>
          <a:xfrm>
            <a:off x="4495800" y="5979691"/>
            <a:ext cx="1581880" cy="584775"/>
          </a:xfrm>
          <a:prstGeom prst="rect">
            <a:avLst/>
          </a:prstGeom>
          <a:noFill/>
        </p:spPr>
        <p:txBody>
          <a:bodyPr wrap="square" rtlCol="0">
            <a:spAutoFit/>
          </a:bodyPr>
          <a:lstStyle/>
          <a:p>
            <a:r>
              <a:rPr lang="en-US" sz="3200" b="1" dirty="0" err="1"/>
              <a:t>Gitflow</a:t>
            </a:r>
            <a:endParaRPr lang="en-US" sz="3200" b="1" dirty="0"/>
          </a:p>
        </p:txBody>
      </p:sp>
      <p:cxnSp>
        <p:nvCxnSpPr>
          <p:cNvPr id="27" name="Straight Arrow Connector 26"/>
          <p:cNvCxnSpPr/>
          <p:nvPr/>
        </p:nvCxnSpPr>
        <p:spPr bwMode="auto">
          <a:xfrm flipH="1">
            <a:off x="8576554" y="1060014"/>
            <a:ext cx="4192" cy="188016"/>
          </a:xfrm>
          <a:prstGeom prst="straightConnector1">
            <a:avLst/>
          </a:prstGeom>
          <a:solidFill>
            <a:schemeClr val="accent2"/>
          </a:solidFill>
          <a:ln w="15875" cap="flat" cmpd="sng" algn="ctr">
            <a:solidFill>
              <a:schemeClr val="tx1"/>
            </a:solidFill>
            <a:prstDash val="solid"/>
            <a:round/>
            <a:headEnd type="none" w="med" len="med"/>
            <a:tailEnd type="stealth" w="lg" len="lg"/>
          </a:ln>
          <a:effectLst/>
        </p:spPr>
      </p:cxnSp>
      <p:cxnSp>
        <p:nvCxnSpPr>
          <p:cNvPr id="211" name="Straight Arrow Connector 210"/>
          <p:cNvCxnSpPr>
            <a:stCxn id="105" idx="7"/>
            <a:endCxn id="212" idx="3"/>
          </p:cNvCxnSpPr>
          <p:nvPr/>
        </p:nvCxnSpPr>
        <p:spPr bwMode="auto">
          <a:xfrm>
            <a:off x="1341072" y="4644346"/>
            <a:ext cx="2287634" cy="779247"/>
          </a:xfrm>
          <a:prstGeom prst="straightConnector1">
            <a:avLst/>
          </a:prstGeom>
          <a:solidFill>
            <a:schemeClr val="accent2"/>
          </a:solidFill>
          <a:ln w="15875" cap="flat" cmpd="sng" algn="ctr">
            <a:solidFill>
              <a:schemeClr val="tx1"/>
            </a:solidFill>
            <a:prstDash val="solid"/>
            <a:round/>
            <a:headEnd type="none" w="med" len="med"/>
            <a:tailEnd type="stealth" w="lg" len="lg"/>
          </a:ln>
          <a:effectLst/>
        </p:spPr>
      </p:cxnSp>
      <p:sp>
        <p:nvSpPr>
          <p:cNvPr id="212" name="Oval 211"/>
          <p:cNvSpPr/>
          <p:nvPr/>
        </p:nvSpPr>
        <p:spPr bwMode="auto">
          <a:xfrm flipV="1">
            <a:off x="3596030" y="5390909"/>
            <a:ext cx="223128" cy="223177"/>
          </a:xfrm>
          <a:prstGeom prst="ellipse">
            <a:avLst/>
          </a:prstGeom>
          <a:solidFill>
            <a:srgbClr val="FFFF00"/>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algn="ctr" eaLnBrk="0" fontAlgn="base" hangingPunct="0">
              <a:spcBef>
                <a:spcPct val="0"/>
              </a:spcBef>
              <a:spcAft>
                <a:spcPct val="0"/>
              </a:spcAft>
            </a:pPr>
            <a:endParaRPr lang="en-US" sz="1200" b="1" dirty="0" err="1">
              <a:latin typeface="Arial" charset="0"/>
            </a:endParaRPr>
          </a:p>
        </p:txBody>
      </p:sp>
      <p:cxnSp>
        <p:nvCxnSpPr>
          <p:cNvPr id="216" name="Straight Arrow Connector 215"/>
          <p:cNvCxnSpPr>
            <a:stCxn id="129" idx="0"/>
            <a:endCxn id="212" idx="4"/>
          </p:cNvCxnSpPr>
          <p:nvPr/>
        </p:nvCxnSpPr>
        <p:spPr bwMode="auto">
          <a:xfrm>
            <a:off x="3699314" y="5132619"/>
            <a:ext cx="8280" cy="258290"/>
          </a:xfrm>
          <a:prstGeom prst="straightConnector1">
            <a:avLst/>
          </a:prstGeom>
          <a:solidFill>
            <a:schemeClr val="accent2"/>
          </a:solidFill>
          <a:ln w="15875" cap="flat" cmpd="sng" algn="ctr">
            <a:solidFill>
              <a:schemeClr val="tx1"/>
            </a:solidFill>
            <a:prstDash val="solid"/>
            <a:round/>
            <a:headEnd type="none" w="med" len="med"/>
            <a:tailEnd type="stealth" w="lg" len="lg"/>
          </a:ln>
          <a:effectLst/>
        </p:spPr>
      </p:cxnSp>
      <p:cxnSp>
        <p:nvCxnSpPr>
          <p:cNvPr id="222" name="Straight Arrow Connector 221"/>
          <p:cNvCxnSpPr>
            <a:stCxn id="212" idx="6"/>
            <a:endCxn id="223" idx="2"/>
          </p:cNvCxnSpPr>
          <p:nvPr/>
        </p:nvCxnSpPr>
        <p:spPr bwMode="auto">
          <a:xfrm>
            <a:off x="3819158" y="5502497"/>
            <a:ext cx="4639042" cy="89318"/>
          </a:xfrm>
          <a:prstGeom prst="straightConnector1">
            <a:avLst/>
          </a:prstGeom>
          <a:solidFill>
            <a:schemeClr val="accent2"/>
          </a:solidFill>
          <a:ln w="15875" cap="flat" cmpd="sng" algn="ctr">
            <a:solidFill>
              <a:schemeClr val="tx1"/>
            </a:solidFill>
            <a:prstDash val="solid"/>
            <a:round/>
            <a:headEnd type="none" w="med" len="med"/>
            <a:tailEnd type="stealth" w="lg" len="lg"/>
          </a:ln>
          <a:effectLst/>
        </p:spPr>
      </p:cxnSp>
      <p:sp>
        <p:nvSpPr>
          <p:cNvPr id="223" name="Oval 222"/>
          <p:cNvSpPr/>
          <p:nvPr/>
        </p:nvSpPr>
        <p:spPr bwMode="auto">
          <a:xfrm flipV="1">
            <a:off x="8458200" y="5480227"/>
            <a:ext cx="223128" cy="223177"/>
          </a:xfrm>
          <a:prstGeom prst="ellipse">
            <a:avLst/>
          </a:prstGeom>
          <a:solidFill>
            <a:srgbClr val="00B0F0"/>
          </a:solidFill>
          <a:ln w="9525"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algn="ctr" eaLnBrk="0" fontAlgn="base" hangingPunct="0">
              <a:spcBef>
                <a:spcPct val="0"/>
              </a:spcBef>
              <a:spcAft>
                <a:spcPct val="0"/>
              </a:spcAft>
            </a:pPr>
            <a:endParaRPr lang="en-US" sz="1200" b="1" dirty="0" err="1">
              <a:latin typeface="Arial" charset="0"/>
            </a:endParaRPr>
          </a:p>
        </p:txBody>
      </p:sp>
      <p:cxnSp>
        <p:nvCxnSpPr>
          <p:cNvPr id="226" name="Straight Arrow Connector 225"/>
          <p:cNvCxnSpPr>
            <a:stCxn id="32" idx="0"/>
            <a:endCxn id="185" idx="4"/>
          </p:cNvCxnSpPr>
          <p:nvPr/>
        </p:nvCxnSpPr>
        <p:spPr bwMode="auto">
          <a:xfrm flipH="1">
            <a:off x="8569765" y="1443120"/>
            <a:ext cx="6789" cy="3006824"/>
          </a:xfrm>
          <a:prstGeom prst="straightConnector1">
            <a:avLst/>
          </a:prstGeom>
          <a:solidFill>
            <a:schemeClr val="accent2"/>
          </a:solidFill>
          <a:ln w="15875" cap="flat" cmpd="sng" algn="ctr">
            <a:solidFill>
              <a:schemeClr val="tx1"/>
            </a:solidFill>
            <a:prstDash val="solid"/>
            <a:round/>
            <a:headEnd type="none" w="med" len="med"/>
            <a:tailEnd type="stealth" w="lg" len="lg"/>
          </a:ln>
          <a:effectLst/>
        </p:spPr>
      </p:cxnSp>
      <p:cxnSp>
        <p:nvCxnSpPr>
          <p:cNvPr id="229" name="Straight Arrow Connector 228"/>
          <p:cNvCxnSpPr>
            <a:stCxn id="185" idx="0"/>
            <a:endCxn id="201" idx="4"/>
          </p:cNvCxnSpPr>
          <p:nvPr/>
        </p:nvCxnSpPr>
        <p:spPr bwMode="auto">
          <a:xfrm>
            <a:off x="8569765" y="4673121"/>
            <a:ext cx="9525" cy="338783"/>
          </a:xfrm>
          <a:prstGeom prst="straightConnector1">
            <a:avLst/>
          </a:prstGeom>
          <a:solidFill>
            <a:schemeClr val="accent2"/>
          </a:solidFill>
          <a:ln w="15875" cap="flat" cmpd="sng" algn="ctr">
            <a:solidFill>
              <a:schemeClr val="tx1"/>
            </a:solidFill>
            <a:prstDash val="solid"/>
            <a:round/>
            <a:headEnd type="none" w="med" len="med"/>
            <a:tailEnd type="stealth" w="lg" len="lg"/>
          </a:ln>
          <a:effectLst/>
        </p:spPr>
      </p:cxnSp>
      <p:cxnSp>
        <p:nvCxnSpPr>
          <p:cNvPr id="235" name="Straight Arrow Connector 234"/>
          <p:cNvCxnSpPr>
            <a:stCxn id="201" idx="0"/>
            <a:endCxn id="223" idx="4"/>
          </p:cNvCxnSpPr>
          <p:nvPr/>
        </p:nvCxnSpPr>
        <p:spPr bwMode="auto">
          <a:xfrm flipH="1">
            <a:off x="8569764" y="5235081"/>
            <a:ext cx="9526" cy="245146"/>
          </a:xfrm>
          <a:prstGeom prst="straightConnector1">
            <a:avLst/>
          </a:prstGeom>
          <a:solidFill>
            <a:schemeClr val="accent2"/>
          </a:solidFill>
          <a:ln w="15875" cap="flat" cmpd="sng" algn="ctr">
            <a:solidFill>
              <a:schemeClr val="tx1"/>
            </a:solidFill>
            <a:prstDash val="solid"/>
            <a:round/>
            <a:headEnd type="none" w="med" len="med"/>
            <a:tailEnd type="stealth" w="lg" len="lg"/>
          </a:ln>
          <a:effectLst/>
        </p:spPr>
      </p:cxnSp>
      <p:sp>
        <p:nvSpPr>
          <p:cNvPr id="81" name="Slide Number Placeholder 3"/>
          <p:cNvSpPr txBox="1">
            <a:spLocks/>
          </p:cNvSpPr>
          <p:nvPr/>
        </p:nvSpPr>
        <p:spPr>
          <a:xfrm>
            <a:off x="7924800" y="6079063"/>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7221C50-C38F-470E-8793-092B67B46FF9}" type="slidenum">
              <a:rPr lang="en-US" sz="1200" smtClean="0">
                <a:solidFill>
                  <a:schemeClr val="tx2">
                    <a:lumMod val="50000"/>
                    <a:lumOff val="50000"/>
                  </a:schemeClr>
                </a:solidFill>
                <a:latin typeface="Calibri" panose="020F0502020204030204" pitchFamily="34" charset="0"/>
              </a:rPr>
              <a:pPr algn="r"/>
              <a:t>33</a:t>
            </a:fld>
            <a:endParaRPr lang="en-US" sz="1200" dirty="0">
              <a:solidFill>
                <a:schemeClr val="tx2">
                  <a:lumMod val="50000"/>
                  <a:lumOff val="50000"/>
                </a:schemeClr>
              </a:solidFill>
              <a:latin typeface="Calibri" panose="020F0502020204030204" pitchFamily="34" charset="0"/>
            </a:endParaRPr>
          </a:p>
        </p:txBody>
      </p:sp>
      <p:sp>
        <p:nvSpPr>
          <p:cNvPr id="166" name="Rounded Rectangular Callout 165"/>
          <p:cNvSpPr/>
          <p:nvPr/>
        </p:nvSpPr>
        <p:spPr bwMode="auto">
          <a:xfrm>
            <a:off x="5496977" y="3227093"/>
            <a:ext cx="2275423" cy="1344907"/>
          </a:xfrm>
          <a:prstGeom prst="wedgeRoundRectCallout">
            <a:avLst>
              <a:gd name="adj1" fmla="val -70268"/>
              <a:gd name="adj2" fmla="val -3406"/>
              <a:gd name="adj3" fmla="val 16667"/>
            </a:avLst>
          </a:prstGeom>
          <a:solidFill>
            <a:srgbClr val="C7C7C7"/>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eaLnBrk="0" fontAlgn="base" latinLnBrk="0" hangingPunct="0">
              <a:lnSpc>
                <a:spcPct val="100000"/>
              </a:lnSpc>
              <a:spcBef>
                <a:spcPct val="0"/>
              </a:spcBef>
              <a:spcAft>
                <a:spcPct val="0"/>
              </a:spcAft>
              <a:buClrTx/>
              <a:buSzTx/>
              <a:buFontTx/>
              <a:buNone/>
              <a:tabLst/>
            </a:pPr>
            <a:r>
              <a:rPr lang="en-US" sz="2800" b="1" dirty="0">
                <a:solidFill>
                  <a:schemeClr val="bg1"/>
                </a:solidFill>
                <a:latin typeface="Arial" charset="0"/>
              </a:rPr>
              <a:t>Bug fixes go directly on ‘release’</a:t>
            </a:r>
          </a:p>
        </p:txBody>
      </p:sp>
      <p:sp>
        <p:nvSpPr>
          <p:cNvPr id="197" name="Rounded Rectangular Callout 196"/>
          <p:cNvSpPr/>
          <p:nvPr/>
        </p:nvSpPr>
        <p:spPr bwMode="auto">
          <a:xfrm>
            <a:off x="5334000" y="2743200"/>
            <a:ext cx="2566987" cy="1360477"/>
          </a:xfrm>
          <a:prstGeom prst="wedgeRoundRectCallout">
            <a:avLst>
              <a:gd name="adj1" fmla="val -1357"/>
              <a:gd name="adj2" fmla="val 105357"/>
              <a:gd name="adj3" fmla="val 16667"/>
            </a:avLst>
          </a:prstGeom>
          <a:solidFill>
            <a:srgbClr val="C7C7C7"/>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eaLnBrk="0" fontAlgn="base" latinLnBrk="0" hangingPunct="0">
              <a:lnSpc>
                <a:spcPct val="100000"/>
              </a:lnSpc>
              <a:spcBef>
                <a:spcPct val="0"/>
              </a:spcBef>
              <a:spcAft>
                <a:spcPct val="0"/>
              </a:spcAft>
              <a:buClrTx/>
              <a:buSzTx/>
              <a:buFontTx/>
              <a:buNone/>
              <a:tabLst/>
            </a:pPr>
            <a:r>
              <a:rPr lang="en-US" sz="2800" b="1" dirty="0">
                <a:solidFill>
                  <a:schemeClr val="bg1"/>
                </a:solidFill>
                <a:latin typeface="Arial" charset="0"/>
              </a:rPr>
              <a:t>Severe bug fixed</a:t>
            </a:r>
            <a:br>
              <a:rPr lang="en-US" sz="2800" b="1" dirty="0">
                <a:solidFill>
                  <a:schemeClr val="bg1"/>
                </a:solidFill>
                <a:latin typeface="Arial" charset="0"/>
              </a:rPr>
            </a:br>
            <a:r>
              <a:rPr lang="en-US" sz="2800" b="1" dirty="0">
                <a:solidFill>
                  <a:schemeClr val="bg1"/>
                </a:solidFill>
                <a:latin typeface="Arial" charset="0"/>
              </a:rPr>
              <a:t>hotfix 1.1.1</a:t>
            </a:r>
            <a:endParaRPr kumimoji="0" lang="en-US" sz="2800" b="1" i="0" u="none" strike="noStrike" cap="none" normalizeH="0" baseline="0" dirty="0">
              <a:ln>
                <a:noFill/>
              </a:ln>
              <a:solidFill>
                <a:schemeClr val="bg1"/>
              </a:solidFill>
              <a:effectLst/>
              <a:latin typeface="Arial" charset="0"/>
            </a:endParaRPr>
          </a:p>
        </p:txBody>
      </p:sp>
      <p:sp>
        <p:nvSpPr>
          <p:cNvPr id="82" name="Rounded Rectangular Callout 81"/>
          <p:cNvSpPr/>
          <p:nvPr/>
        </p:nvSpPr>
        <p:spPr bwMode="auto">
          <a:xfrm>
            <a:off x="5283253" y="2743200"/>
            <a:ext cx="3022547" cy="1062025"/>
          </a:xfrm>
          <a:prstGeom prst="wedgeRoundRectCallout">
            <a:avLst>
              <a:gd name="adj1" fmla="val 57805"/>
              <a:gd name="adj2" fmla="val 166617"/>
              <a:gd name="adj3" fmla="val 16667"/>
            </a:avLst>
          </a:prstGeom>
          <a:solidFill>
            <a:srgbClr val="C7C7C7"/>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eaLnBrk="0" fontAlgn="base" latinLnBrk="0" hangingPunct="0">
              <a:lnSpc>
                <a:spcPct val="100000"/>
              </a:lnSpc>
              <a:spcBef>
                <a:spcPct val="0"/>
              </a:spcBef>
              <a:spcAft>
                <a:spcPct val="0"/>
              </a:spcAft>
              <a:buClrTx/>
              <a:buSzTx/>
              <a:buFontTx/>
              <a:buNone/>
              <a:tabLst/>
            </a:pPr>
            <a:r>
              <a:rPr lang="en-US" sz="2800" b="1" dirty="0">
                <a:solidFill>
                  <a:schemeClr val="bg1"/>
                </a:solidFill>
                <a:latin typeface="Arial" charset="0"/>
              </a:rPr>
              <a:t>Create Tag 1.1.1 </a:t>
            </a:r>
          </a:p>
          <a:p>
            <a:pPr marL="0" marR="0" indent="0" algn="ctr" defTabSz="914400" eaLnBrk="0" fontAlgn="base" latinLnBrk="0" hangingPunct="0">
              <a:lnSpc>
                <a:spcPct val="100000"/>
              </a:lnSpc>
              <a:spcBef>
                <a:spcPct val="0"/>
              </a:spcBef>
              <a:spcAft>
                <a:spcPct val="0"/>
              </a:spcAft>
              <a:buClrTx/>
              <a:buSzTx/>
              <a:buFontTx/>
              <a:buNone/>
              <a:tabLst/>
            </a:pPr>
            <a:r>
              <a:rPr kumimoji="0" lang="en-US" sz="2800" b="1" i="0" u="none" strike="noStrike" cap="none" normalizeH="0" baseline="0" dirty="0">
                <a:ln>
                  <a:noFill/>
                </a:ln>
                <a:solidFill>
                  <a:schemeClr val="bg1"/>
                </a:solidFill>
                <a:effectLst/>
                <a:latin typeface="Arial" charset="0"/>
              </a:rPr>
              <a:t>(Patch release)</a:t>
            </a:r>
          </a:p>
        </p:txBody>
      </p:sp>
      <p:sp>
        <p:nvSpPr>
          <p:cNvPr id="102" name="Rounded Rectangular Callout 81">
            <a:extLst>
              <a:ext uri="{FF2B5EF4-FFF2-40B4-BE49-F238E27FC236}">
                <a16:creationId xmlns:a16="http://schemas.microsoft.com/office/drawing/2014/main" id="{C49AF582-9FEB-4AB7-BD89-62D640A93D90}"/>
              </a:ext>
            </a:extLst>
          </p:cNvPr>
          <p:cNvSpPr/>
          <p:nvPr/>
        </p:nvSpPr>
        <p:spPr bwMode="auto">
          <a:xfrm>
            <a:off x="5232864" y="2195837"/>
            <a:ext cx="3022547" cy="1062025"/>
          </a:xfrm>
          <a:prstGeom prst="wedgeRoundRectCallout">
            <a:avLst>
              <a:gd name="adj1" fmla="val 57805"/>
              <a:gd name="adj2" fmla="val 166617"/>
              <a:gd name="adj3" fmla="val 16667"/>
            </a:avLst>
          </a:prstGeom>
          <a:solidFill>
            <a:srgbClr val="C7C7C7"/>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eaLnBrk="0" fontAlgn="base" latinLnBrk="0" hangingPunct="0">
              <a:lnSpc>
                <a:spcPct val="100000"/>
              </a:lnSpc>
              <a:spcBef>
                <a:spcPct val="0"/>
              </a:spcBef>
              <a:spcAft>
                <a:spcPct val="0"/>
              </a:spcAft>
              <a:buClrTx/>
              <a:buSzTx/>
              <a:buFontTx/>
              <a:buNone/>
              <a:tabLst/>
            </a:pPr>
            <a:r>
              <a:rPr lang="en-US" sz="2800" b="1" dirty="0">
                <a:solidFill>
                  <a:schemeClr val="bg1"/>
                </a:solidFill>
                <a:latin typeface="Arial" charset="0"/>
              </a:rPr>
              <a:t>Create Tag 1.1.0 </a:t>
            </a:r>
          </a:p>
          <a:p>
            <a:pPr marL="0" marR="0" indent="0" algn="ctr" defTabSz="914400" eaLnBrk="0" fontAlgn="base" latinLnBrk="0" hangingPunct="0">
              <a:lnSpc>
                <a:spcPct val="100000"/>
              </a:lnSpc>
              <a:spcBef>
                <a:spcPct val="0"/>
              </a:spcBef>
              <a:spcAft>
                <a:spcPct val="0"/>
              </a:spcAft>
              <a:buClrTx/>
              <a:buSzTx/>
              <a:buFontTx/>
              <a:buNone/>
              <a:tabLst/>
            </a:pPr>
            <a:r>
              <a:rPr kumimoji="0" lang="en-US" sz="2800" b="1" i="0" u="none" strike="noStrike" cap="none" normalizeH="0" baseline="0" dirty="0">
                <a:ln>
                  <a:noFill/>
                </a:ln>
                <a:solidFill>
                  <a:schemeClr val="bg1"/>
                </a:solidFill>
                <a:effectLst/>
                <a:latin typeface="Arial" charset="0"/>
              </a:rPr>
              <a:t>(Patch release)</a:t>
            </a:r>
          </a:p>
        </p:txBody>
      </p:sp>
    </p:spTree>
    <p:extLst>
      <p:ext uri="{BB962C8B-B14F-4D97-AF65-F5344CB8AC3E}">
        <p14:creationId xmlns:p14="http://schemas.microsoft.com/office/powerpoint/2010/main" val="177797315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up)">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2" fill="hold" nodeType="clickEffect">
                                  <p:stCondLst>
                                    <p:cond delay="0"/>
                                  </p:stCondLst>
                                  <p:childTnLst>
                                    <p:set>
                                      <p:cBhvr>
                                        <p:cTn id="14" dur="1" fill="hold">
                                          <p:stCondLst>
                                            <p:cond delay="0"/>
                                          </p:stCondLst>
                                        </p:cTn>
                                        <p:tgtEl>
                                          <p:spTgt spid="37"/>
                                        </p:tgtEl>
                                        <p:attrNameLst>
                                          <p:attrName>style.visibility</p:attrName>
                                        </p:attrNameLst>
                                      </p:cBhvr>
                                      <p:to>
                                        <p:strVal val="visible"/>
                                      </p:to>
                                    </p:set>
                                    <p:animEffect transition="in" filter="wipe(right)">
                                      <p:cBhvr>
                                        <p:cTn id="15" dur="500"/>
                                        <p:tgtEl>
                                          <p:spTgt spid="37"/>
                                        </p:tgtEl>
                                      </p:cBhvr>
                                    </p:animEffect>
                                  </p:childTnLst>
                                </p:cTn>
                              </p:par>
                            </p:childTnLst>
                          </p:cTn>
                        </p:par>
                        <p:par>
                          <p:cTn id="16" fill="hold">
                            <p:stCondLst>
                              <p:cond delay="500"/>
                            </p:stCondLst>
                            <p:childTnLst>
                              <p:par>
                                <p:cTn id="17" presetID="53" presetClass="entr" presetSubtype="16" fill="hold" grpId="0" nodeType="afterEffect">
                                  <p:stCondLst>
                                    <p:cond delay="0"/>
                                  </p:stCondLst>
                                  <p:childTnLst>
                                    <p:set>
                                      <p:cBhvr>
                                        <p:cTn id="18" dur="1" fill="hold">
                                          <p:stCondLst>
                                            <p:cond delay="0"/>
                                          </p:stCondLst>
                                        </p:cTn>
                                        <p:tgtEl>
                                          <p:spTgt spid="47"/>
                                        </p:tgtEl>
                                        <p:attrNameLst>
                                          <p:attrName>style.visibility</p:attrName>
                                        </p:attrNameLst>
                                      </p:cBhvr>
                                      <p:to>
                                        <p:strVal val="visible"/>
                                      </p:to>
                                    </p:set>
                                    <p:anim calcmode="lin" valueType="num">
                                      <p:cBhvr>
                                        <p:cTn id="19" dur="250" fill="hold"/>
                                        <p:tgtEl>
                                          <p:spTgt spid="47"/>
                                        </p:tgtEl>
                                        <p:attrNameLst>
                                          <p:attrName>ppt_w</p:attrName>
                                        </p:attrNameLst>
                                      </p:cBhvr>
                                      <p:tavLst>
                                        <p:tav tm="0">
                                          <p:val>
                                            <p:fltVal val="0"/>
                                          </p:val>
                                        </p:tav>
                                        <p:tav tm="100000">
                                          <p:val>
                                            <p:strVal val="#ppt_w"/>
                                          </p:val>
                                        </p:tav>
                                      </p:tavLst>
                                    </p:anim>
                                    <p:anim calcmode="lin" valueType="num">
                                      <p:cBhvr>
                                        <p:cTn id="20" dur="250" fill="hold"/>
                                        <p:tgtEl>
                                          <p:spTgt spid="47"/>
                                        </p:tgtEl>
                                        <p:attrNameLst>
                                          <p:attrName>ppt_h</p:attrName>
                                        </p:attrNameLst>
                                      </p:cBhvr>
                                      <p:tavLst>
                                        <p:tav tm="0">
                                          <p:val>
                                            <p:fltVal val="0"/>
                                          </p:val>
                                        </p:tav>
                                        <p:tav tm="100000">
                                          <p:val>
                                            <p:strVal val="#ppt_h"/>
                                          </p:val>
                                        </p:tav>
                                      </p:tavLst>
                                    </p:anim>
                                    <p:animEffect transition="in" filter="fade">
                                      <p:cBhvr>
                                        <p:cTn id="21" dur="250"/>
                                        <p:tgtEl>
                                          <p:spTgt spid="47"/>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2" fill="hold" nodeType="clickEffect">
                                  <p:stCondLst>
                                    <p:cond delay="0"/>
                                  </p:stCondLst>
                                  <p:childTnLst>
                                    <p:set>
                                      <p:cBhvr>
                                        <p:cTn id="25" dur="1" fill="hold">
                                          <p:stCondLst>
                                            <p:cond delay="0"/>
                                          </p:stCondLst>
                                        </p:cTn>
                                        <p:tgtEl>
                                          <p:spTgt spid="63"/>
                                        </p:tgtEl>
                                        <p:attrNameLst>
                                          <p:attrName>style.visibility</p:attrName>
                                        </p:attrNameLst>
                                      </p:cBhvr>
                                      <p:to>
                                        <p:strVal val="visible"/>
                                      </p:to>
                                    </p:set>
                                    <p:animEffect transition="in" filter="wipe(right)">
                                      <p:cBhvr>
                                        <p:cTn id="26" dur="500"/>
                                        <p:tgtEl>
                                          <p:spTgt spid="63"/>
                                        </p:tgtEl>
                                      </p:cBhvr>
                                    </p:animEffect>
                                  </p:childTnLst>
                                </p:cTn>
                              </p:par>
                            </p:childTnLst>
                          </p:cTn>
                        </p:par>
                        <p:par>
                          <p:cTn id="27" fill="hold">
                            <p:stCondLst>
                              <p:cond delay="500"/>
                            </p:stCondLst>
                            <p:childTnLst>
                              <p:par>
                                <p:cTn id="28" presetID="53" presetClass="entr" presetSubtype="16" fill="hold" grpId="0" nodeType="afterEffect">
                                  <p:stCondLst>
                                    <p:cond delay="0"/>
                                  </p:stCondLst>
                                  <p:childTnLst>
                                    <p:set>
                                      <p:cBhvr>
                                        <p:cTn id="29" dur="1" fill="hold">
                                          <p:stCondLst>
                                            <p:cond delay="0"/>
                                          </p:stCondLst>
                                        </p:cTn>
                                        <p:tgtEl>
                                          <p:spTgt spid="71"/>
                                        </p:tgtEl>
                                        <p:attrNameLst>
                                          <p:attrName>style.visibility</p:attrName>
                                        </p:attrNameLst>
                                      </p:cBhvr>
                                      <p:to>
                                        <p:strVal val="visible"/>
                                      </p:to>
                                    </p:set>
                                    <p:anim calcmode="lin" valueType="num">
                                      <p:cBhvr>
                                        <p:cTn id="30" dur="250" fill="hold"/>
                                        <p:tgtEl>
                                          <p:spTgt spid="71"/>
                                        </p:tgtEl>
                                        <p:attrNameLst>
                                          <p:attrName>ppt_w</p:attrName>
                                        </p:attrNameLst>
                                      </p:cBhvr>
                                      <p:tavLst>
                                        <p:tav tm="0">
                                          <p:val>
                                            <p:fltVal val="0"/>
                                          </p:val>
                                        </p:tav>
                                        <p:tav tm="100000">
                                          <p:val>
                                            <p:strVal val="#ppt_w"/>
                                          </p:val>
                                        </p:tav>
                                      </p:tavLst>
                                    </p:anim>
                                    <p:anim calcmode="lin" valueType="num">
                                      <p:cBhvr>
                                        <p:cTn id="31" dur="250" fill="hold"/>
                                        <p:tgtEl>
                                          <p:spTgt spid="71"/>
                                        </p:tgtEl>
                                        <p:attrNameLst>
                                          <p:attrName>ppt_h</p:attrName>
                                        </p:attrNameLst>
                                      </p:cBhvr>
                                      <p:tavLst>
                                        <p:tav tm="0">
                                          <p:val>
                                            <p:fltVal val="0"/>
                                          </p:val>
                                        </p:tav>
                                        <p:tav tm="100000">
                                          <p:val>
                                            <p:strVal val="#ppt_h"/>
                                          </p:val>
                                        </p:tav>
                                      </p:tavLst>
                                    </p:anim>
                                    <p:animEffect transition="in" filter="fade">
                                      <p:cBhvr>
                                        <p:cTn id="32" dur="250"/>
                                        <p:tgtEl>
                                          <p:spTgt spid="71"/>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60"/>
                                        </p:tgtEl>
                                        <p:attrNameLst>
                                          <p:attrName>style.visibility</p:attrName>
                                        </p:attrNameLst>
                                      </p:cBhvr>
                                      <p:to>
                                        <p:strVal val="visible"/>
                                      </p:to>
                                    </p:set>
                                    <p:animEffect transition="in" filter="fade">
                                      <p:cBhvr>
                                        <p:cTn id="35" dur="250"/>
                                        <p:tgtEl>
                                          <p:spTgt spid="60"/>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1" fill="hold" nodeType="clickEffect">
                                  <p:stCondLst>
                                    <p:cond delay="0"/>
                                  </p:stCondLst>
                                  <p:childTnLst>
                                    <p:set>
                                      <p:cBhvr>
                                        <p:cTn id="39" dur="1" fill="hold">
                                          <p:stCondLst>
                                            <p:cond delay="0"/>
                                          </p:stCondLst>
                                        </p:cTn>
                                        <p:tgtEl>
                                          <p:spTgt spid="72"/>
                                        </p:tgtEl>
                                        <p:attrNameLst>
                                          <p:attrName>style.visibility</p:attrName>
                                        </p:attrNameLst>
                                      </p:cBhvr>
                                      <p:to>
                                        <p:strVal val="visible"/>
                                      </p:to>
                                    </p:set>
                                    <p:animEffect transition="in" filter="wipe(up)">
                                      <p:cBhvr>
                                        <p:cTn id="40" dur="500"/>
                                        <p:tgtEl>
                                          <p:spTgt spid="72"/>
                                        </p:tgtEl>
                                      </p:cBhvr>
                                    </p:animEffect>
                                  </p:childTnLst>
                                </p:cTn>
                              </p:par>
                              <p:par>
                                <p:cTn id="41" presetID="1" presetClass="exit" presetSubtype="0" fill="hold" grpId="1" nodeType="withEffect">
                                  <p:stCondLst>
                                    <p:cond delay="0"/>
                                  </p:stCondLst>
                                  <p:childTnLst>
                                    <p:set>
                                      <p:cBhvr>
                                        <p:cTn id="42" dur="1" fill="hold">
                                          <p:stCondLst>
                                            <p:cond delay="0"/>
                                          </p:stCondLst>
                                        </p:cTn>
                                        <p:tgtEl>
                                          <p:spTgt spid="60"/>
                                        </p:tgtEl>
                                        <p:attrNameLst>
                                          <p:attrName>style.visibility</p:attrName>
                                        </p:attrNameLst>
                                      </p:cBhvr>
                                      <p:to>
                                        <p:strVal val="hidden"/>
                                      </p:to>
                                    </p:set>
                                  </p:childTnLst>
                                </p:cTn>
                              </p:par>
                              <p:par>
                                <p:cTn id="43" presetID="53" presetClass="entr" presetSubtype="16" fill="hold" grpId="0" nodeType="withEffect">
                                  <p:stCondLst>
                                    <p:cond delay="0"/>
                                  </p:stCondLst>
                                  <p:childTnLst>
                                    <p:set>
                                      <p:cBhvr>
                                        <p:cTn id="44" dur="1" fill="hold">
                                          <p:stCondLst>
                                            <p:cond delay="0"/>
                                          </p:stCondLst>
                                        </p:cTn>
                                        <p:tgtEl>
                                          <p:spTgt spid="73"/>
                                        </p:tgtEl>
                                        <p:attrNameLst>
                                          <p:attrName>style.visibility</p:attrName>
                                        </p:attrNameLst>
                                      </p:cBhvr>
                                      <p:to>
                                        <p:strVal val="visible"/>
                                      </p:to>
                                    </p:set>
                                    <p:anim calcmode="lin" valueType="num">
                                      <p:cBhvr>
                                        <p:cTn id="45" dur="250" fill="hold"/>
                                        <p:tgtEl>
                                          <p:spTgt spid="73"/>
                                        </p:tgtEl>
                                        <p:attrNameLst>
                                          <p:attrName>ppt_w</p:attrName>
                                        </p:attrNameLst>
                                      </p:cBhvr>
                                      <p:tavLst>
                                        <p:tav tm="0">
                                          <p:val>
                                            <p:fltVal val="0"/>
                                          </p:val>
                                        </p:tav>
                                        <p:tav tm="100000">
                                          <p:val>
                                            <p:strVal val="#ppt_w"/>
                                          </p:val>
                                        </p:tav>
                                      </p:tavLst>
                                    </p:anim>
                                    <p:anim calcmode="lin" valueType="num">
                                      <p:cBhvr>
                                        <p:cTn id="46" dur="250" fill="hold"/>
                                        <p:tgtEl>
                                          <p:spTgt spid="73"/>
                                        </p:tgtEl>
                                        <p:attrNameLst>
                                          <p:attrName>ppt_h</p:attrName>
                                        </p:attrNameLst>
                                      </p:cBhvr>
                                      <p:tavLst>
                                        <p:tav tm="0">
                                          <p:val>
                                            <p:fltVal val="0"/>
                                          </p:val>
                                        </p:tav>
                                        <p:tav tm="100000">
                                          <p:val>
                                            <p:strVal val="#ppt_h"/>
                                          </p:val>
                                        </p:tav>
                                      </p:tavLst>
                                    </p:anim>
                                    <p:animEffect transition="in" filter="fade">
                                      <p:cBhvr>
                                        <p:cTn id="47" dur="250"/>
                                        <p:tgtEl>
                                          <p:spTgt spid="73"/>
                                        </p:tgtEl>
                                      </p:cBhvr>
                                    </p:animEffect>
                                  </p:childTnLst>
                                </p:cTn>
                              </p:par>
                              <p:par>
                                <p:cTn id="48" presetID="22" presetClass="entr" presetSubtype="2" fill="hold" nodeType="withEffect">
                                  <p:stCondLst>
                                    <p:cond delay="0"/>
                                  </p:stCondLst>
                                  <p:childTnLst>
                                    <p:set>
                                      <p:cBhvr>
                                        <p:cTn id="49" dur="1" fill="hold">
                                          <p:stCondLst>
                                            <p:cond delay="0"/>
                                          </p:stCondLst>
                                        </p:cTn>
                                        <p:tgtEl>
                                          <p:spTgt spid="101"/>
                                        </p:tgtEl>
                                        <p:attrNameLst>
                                          <p:attrName>style.visibility</p:attrName>
                                        </p:attrNameLst>
                                      </p:cBhvr>
                                      <p:to>
                                        <p:strVal val="visible"/>
                                      </p:to>
                                    </p:set>
                                    <p:animEffect transition="in" filter="wipe(right)">
                                      <p:cBhvr>
                                        <p:cTn id="50" dur="500"/>
                                        <p:tgtEl>
                                          <p:spTgt spid="101"/>
                                        </p:tgtEl>
                                      </p:cBhvr>
                                    </p:animEffect>
                                  </p:childTnLst>
                                </p:cTn>
                              </p:par>
                              <p:par>
                                <p:cTn id="51" presetID="10" presetClass="entr" presetSubtype="0" fill="hold" grpId="0" nodeType="withEffect">
                                  <p:stCondLst>
                                    <p:cond delay="500"/>
                                  </p:stCondLst>
                                  <p:childTnLst>
                                    <p:set>
                                      <p:cBhvr>
                                        <p:cTn id="52" dur="1" fill="hold">
                                          <p:stCondLst>
                                            <p:cond delay="0"/>
                                          </p:stCondLst>
                                        </p:cTn>
                                        <p:tgtEl>
                                          <p:spTgt spid="95"/>
                                        </p:tgtEl>
                                        <p:attrNameLst>
                                          <p:attrName>style.visibility</p:attrName>
                                        </p:attrNameLst>
                                      </p:cBhvr>
                                      <p:to>
                                        <p:strVal val="visible"/>
                                      </p:to>
                                    </p:set>
                                    <p:animEffect transition="in" filter="fade">
                                      <p:cBhvr>
                                        <p:cTn id="53" dur="250"/>
                                        <p:tgtEl>
                                          <p:spTgt spid="95"/>
                                        </p:tgtEl>
                                      </p:cBhvr>
                                    </p:animEffect>
                                  </p:childTnLst>
                                </p:cTn>
                              </p:par>
                            </p:childTnLst>
                          </p:cTn>
                        </p:par>
                        <p:par>
                          <p:cTn id="54" fill="hold">
                            <p:stCondLst>
                              <p:cond delay="750"/>
                            </p:stCondLst>
                            <p:childTnLst>
                              <p:par>
                                <p:cTn id="55" presetID="53" presetClass="entr" presetSubtype="16" fill="hold" grpId="0" nodeType="afterEffect">
                                  <p:stCondLst>
                                    <p:cond delay="0"/>
                                  </p:stCondLst>
                                  <p:childTnLst>
                                    <p:set>
                                      <p:cBhvr>
                                        <p:cTn id="56" dur="1" fill="hold">
                                          <p:stCondLst>
                                            <p:cond delay="0"/>
                                          </p:stCondLst>
                                        </p:cTn>
                                        <p:tgtEl>
                                          <p:spTgt spid="96"/>
                                        </p:tgtEl>
                                        <p:attrNameLst>
                                          <p:attrName>style.visibility</p:attrName>
                                        </p:attrNameLst>
                                      </p:cBhvr>
                                      <p:to>
                                        <p:strVal val="visible"/>
                                      </p:to>
                                    </p:set>
                                    <p:anim calcmode="lin" valueType="num">
                                      <p:cBhvr>
                                        <p:cTn id="57" dur="250" fill="hold"/>
                                        <p:tgtEl>
                                          <p:spTgt spid="96"/>
                                        </p:tgtEl>
                                        <p:attrNameLst>
                                          <p:attrName>ppt_w</p:attrName>
                                        </p:attrNameLst>
                                      </p:cBhvr>
                                      <p:tavLst>
                                        <p:tav tm="0">
                                          <p:val>
                                            <p:fltVal val="0"/>
                                          </p:val>
                                        </p:tav>
                                        <p:tav tm="100000">
                                          <p:val>
                                            <p:strVal val="#ppt_w"/>
                                          </p:val>
                                        </p:tav>
                                      </p:tavLst>
                                    </p:anim>
                                    <p:anim calcmode="lin" valueType="num">
                                      <p:cBhvr>
                                        <p:cTn id="58" dur="250" fill="hold"/>
                                        <p:tgtEl>
                                          <p:spTgt spid="96"/>
                                        </p:tgtEl>
                                        <p:attrNameLst>
                                          <p:attrName>ppt_h</p:attrName>
                                        </p:attrNameLst>
                                      </p:cBhvr>
                                      <p:tavLst>
                                        <p:tav tm="0">
                                          <p:val>
                                            <p:fltVal val="0"/>
                                          </p:val>
                                        </p:tav>
                                        <p:tav tm="100000">
                                          <p:val>
                                            <p:strVal val="#ppt_h"/>
                                          </p:val>
                                        </p:tav>
                                      </p:tavLst>
                                    </p:anim>
                                    <p:animEffect transition="in" filter="fade">
                                      <p:cBhvr>
                                        <p:cTn id="59" dur="250"/>
                                        <p:tgtEl>
                                          <p:spTgt spid="96"/>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1" fill="hold" nodeType="clickEffect">
                                  <p:stCondLst>
                                    <p:cond delay="0"/>
                                  </p:stCondLst>
                                  <p:childTnLst>
                                    <p:set>
                                      <p:cBhvr>
                                        <p:cTn id="63" dur="1" fill="hold">
                                          <p:stCondLst>
                                            <p:cond delay="0"/>
                                          </p:stCondLst>
                                        </p:cTn>
                                        <p:tgtEl>
                                          <p:spTgt spid="97"/>
                                        </p:tgtEl>
                                        <p:attrNameLst>
                                          <p:attrName>style.visibility</p:attrName>
                                        </p:attrNameLst>
                                      </p:cBhvr>
                                      <p:to>
                                        <p:strVal val="visible"/>
                                      </p:to>
                                    </p:set>
                                    <p:animEffect transition="in" filter="wipe(up)">
                                      <p:cBhvr>
                                        <p:cTn id="64" dur="500"/>
                                        <p:tgtEl>
                                          <p:spTgt spid="97"/>
                                        </p:tgtEl>
                                      </p:cBhvr>
                                    </p:animEffect>
                                  </p:childTnLst>
                                </p:cTn>
                              </p:par>
                              <p:par>
                                <p:cTn id="65" presetID="1" presetClass="exit" presetSubtype="0" fill="hold" grpId="1" nodeType="withEffect">
                                  <p:stCondLst>
                                    <p:cond delay="0"/>
                                  </p:stCondLst>
                                  <p:childTnLst>
                                    <p:set>
                                      <p:cBhvr>
                                        <p:cTn id="66" dur="1" fill="hold">
                                          <p:stCondLst>
                                            <p:cond delay="0"/>
                                          </p:stCondLst>
                                        </p:cTn>
                                        <p:tgtEl>
                                          <p:spTgt spid="95"/>
                                        </p:tgtEl>
                                        <p:attrNameLst>
                                          <p:attrName>style.visibility</p:attrName>
                                        </p:attrNameLst>
                                      </p:cBhvr>
                                      <p:to>
                                        <p:strVal val="hidden"/>
                                      </p:to>
                                    </p:set>
                                  </p:childTnLst>
                                </p:cTn>
                              </p:par>
                              <p:par>
                                <p:cTn id="67" presetID="53" presetClass="entr" presetSubtype="16" fill="hold" grpId="0" nodeType="withEffect">
                                  <p:stCondLst>
                                    <p:cond delay="0"/>
                                  </p:stCondLst>
                                  <p:childTnLst>
                                    <p:set>
                                      <p:cBhvr>
                                        <p:cTn id="68" dur="1" fill="hold">
                                          <p:stCondLst>
                                            <p:cond delay="0"/>
                                          </p:stCondLst>
                                        </p:cTn>
                                        <p:tgtEl>
                                          <p:spTgt spid="98"/>
                                        </p:tgtEl>
                                        <p:attrNameLst>
                                          <p:attrName>style.visibility</p:attrName>
                                        </p:attrNameLst>
                                      </p:cBhvr>
                                      <p:to>
                                        <p:strVal val="visible"/>
                                      </p:to>
                                    </p:set>
                                    <p:anim calcmode="lin" valueType="num">
                                      <p:cBhvr>
                                        <p:cTn id="69" dur="250" fill="hold"/>
                                        <p:tgtEl>
                                          <p:spTgt spid="98"/>
                                        </p:tgtEl>
                                        <p:attrNameLst>
                                          <p:attrName>ppt_w</p:attrName>
                                        </p:attrNameLst>
                                      </p:cBhvr>
                                      <p:tavLst>
                                        <p:tav tm="0">
                                          <p:val>
                                            <p:fltVal val="0"/>
                                          </p:val>
                                        </p:tav>
                                        <p:tav tm="100000">
                                          <p:val>
                                            <p:strVal val="#ppt_w"/>
                                          </p:val>
                                        </p:tav>
                                      </p:tavLst>
                                    </p:anim>
                                    <p:anim calcmode="lin" valueType="num">
                                      <p:cBhvr>
                                        <p:cTn id="70" dur="250" fill="hold"/>
                                        <p:tgtEl>
                                          <p:spTgt spid="98"/>
                                        </p:tgtEl>
                                        <p:attrNameLst>
                                          <p:attrName>ppt_h</p:attrName>
                                        </p:attrNameLst>
                                      </p:cBhvr>
                                      <p:tavLst>
                                        <p:tav tm="0">
                                          <p:val>
                                            <p:fltVal val="0"/>
                                          </p:val>
                                        </p:tav>
                                        <p:tav tm="100000">
                                          <p:val>
                                            <p:strVal val="#ppt_h"/>
                                          </p:val>
                                        </p:tav>
                                      </p:tavLst>
                                    </p:anim>
                                    <p:animEffect transition="in" filter="fade">
                                      <p:cBhvr>
                                        <p:cTn id="71" dur="250"/>
                                        <p:tgtEl>
                                          <p:spTgt spid="98"/>
                                        </p:tgtEl>
                                      </p:cBhvr>
                                    </p:animEffect>
                                  </p:childTnLst>
                                </p:cTn>
                              </p:par>
                            </p:childTnLst>
                          </p:cTn>
                        </p:par>
                        <p:par>
                          <p:cTn id="72" fill="hold">
                            <p:stCondLst>
                              <p:cond delay="500"/>
                            </p:stCondLst>
                            <p:childTnLst>
                              <p:par>
                                <p:cTn id="73" presetID="53" presetClass="entr" presetSubtype="16" fill="hold" grpId="0" nodeType="afterEffect">
                                  <p:stCondLst>
                                    <p:cond delay="0"/>
                                  </p:stCondLst>
                                  <p:childTnLst>
                                    <p:set>
                                      <p:cBhvr>
                                        <p:cTn id="74" dur="1" fill="hold">
                                          <p:stCondLst>
                                            <p:cond delay="0"/>
                                          </p:stCondLst>
                                        </p:cTn>
                                        <p:tgtEl>
                                          <p:spTgt spid="100"/>
                                        </p:tgtEl>
                                        <p:attrNameLst>
                                          <p:attrName>style.visibility</p:attrName>
                                        </p:attrNameLst>
                                      </p:cBhvr>
                                      <p:to>
                                        <p:strVal val="visible"/>
                                      </p:to>
                                    </p:set>
                                    <p:anim calcmode="lin" valueType="num">
                                      <p:cBhvr>
                                        <p:cTn id="75" dur="250" fill="hold"/>
                                        <p:tgtEl>
                                          <p:spTgt spid="100"/>
                                        </p:tgtEl>
                                        <p:attrNameLst>
                                          <p:attrName>ppt_w</p:attrName>
                                        </p:attrNameLst>
                                      </p:cBhvr>
                                      <p:tavLst>
                                        <p:tav tm="0">
                                          <p:val>
                                            <p:fltVal val="0"/>
                                          </p:val>
                                        </p:tav>
                                        <p:tav tm="100000">
                                          <p:val>
                                            <p:strVal val="#ppt_w"/>
                                          </p:val>
                                        </p:tav>
                                      </p:tavLst>
                                    </p:anim>
                                    <p:anim calcmode="lin" valueType="num">
                                      <p:cBhvr>
                                        <p:cTn id="76" dur="250" fill="hold"/>
                                        <p:tgtEl>
                                          <p:spTgt spid="100"/>
                                        </p:tgtEl>
                                        <p:attrNameLst>
                                          <p:attrName>ppt_h</p:attrName>
                                        </p:attrNameLst>
                                      </p:cBhvr>
                                      <p:tavLst>
                                        <p:tav tm="0">
                                          <p:val>
                                            <p:fltVal val="0"/>
                                          </p:val>
                                        </p:tav>
                                        <p:tav tm="100000">
                                          <p:val>
                                            <p:strVal val="#ppt_h"/>
                                          </p:val>
                                        </p:tav>
                                      </p:tavLst>
                                    </p:anim>
                                    <p:animEffect transition="in" filter="fade">
                                      <p:cBhvr>
                                        <p:cTn id="77" dur="250"/>
                                        <p:tgtEl>
                                          <p:spTgt spid="100"/>
                                        </p:tgtEl>
                                      </p:cBhvr>
                                    </p:animEffect>
                                  </p:childTnLst>
                                </p:cTn>
                              </p:par>
                              <p:par>
                                <p:cTn id="78" presetID="22" presetClass="entr" presetSubtype="1" fill="hold" nodeType="withEffect">
                                  <p:stCondLst>
                                    <p:cond delay="0"/>
                                  </p:stCondLst>
                                  <p:childTnLst>
                                    <p:set>
                                      <p:cBhvr>
                                        <p:cTn id="79" dur="1" fill="hold">
                                          <p:stCondLst>
                                            <p:cond delay="0"/>
                                          </p:stCondLst>
                                        </p:cTn>
                                        <p:tgtEl>
                                          <p:spTgt spid="99"/>
                                        </p:tgtEl>
                                        <p:attrNameLst>
                                          <p:attrName>style.visibility</p:attrName>
                                        </p:attrNameLst>
                                      </p:cBhvr>
                                      <p:to>
                                        <p:strVal val="visible"/>
                                      </p:to>
                                    </p:set>
                                    <p:animEffect transition="in" filter="wipe(up)">
                                      <p:cBhvr>
                                        <p:cTn id="80" dur="500"/>
                                        <p:tgtEl>
                                          <p:spTgt spid="99"/>
                                        </p:tgtEl>
                                      </p:cBhvr>
                                    </p:animEffect>
                                  </p:childTnLst>
                                </p:cTn>
                              </p:par>
                            </p:childTnLst>
                          </p:cTn>
                        </p:par>
                        <p:par>
                          <p:cTn id="81" fill="hold">
                            <p:stCondLst>
                              <p:cond delay="1000"/>
                            </p:stCondLst>
                            <p:childTnLst>
                              <p:par>
                                <p:cTn id="82" presetID="53" presetClass="entr" presetSubtype="16" fill="hold" grpId="0" nodeType="afterEffect">
                                  <p:stCondLst>
                                    <p:cond delay="0"/>
                                  </p:stCondLst>
                                  <p:childTnLst>
                                    <p:set>
                                      <p:cBhvr>
                                        <p:cTn id="83" dur="1" fill="hold">
                                          <p:stCondLst>
                                            <p:cond delay="0"/>
                                          </p:stCondLst>
                                        </p:cTn>
                                        <p:tgtEl>
                                          <p:spTgt spid="105"/>
                                        </p:tgtEl>
                                        <p:attrNameLst>
                                          <p:attrName>style.visibility</p:attrName>
                                        </p:attrNameLst>
                                      </p:cBhvr>
                                      <p:to>
                                        <p:strVal val="visible"/>
                                      </p:to>
                                    </p:set>
                                    <p:anim calcmode="lin" valueType="num">
                                      <p:cBhvr>
                                        <p:cTn id="84" dur="250" fill="hold"/>
                                        <p:tgtEl>
                                          <p:spTgt spid="105"/>
                                        </p:tgtEl>
                                        <p:attrNameLst>
                                          <p:attrName>ppt_w</p:attrName>
                                        </p:attrNameLst>
                                      </p:cBhvr>
                                      <p:tavLst>
                                        <p:tav tm="0">
                                          <p:val>
                                            <p:fltVal val="0"/>
                                          </p:val>
                                        </p:tav>
                                        <p:tav tm="100000">
                                          <p:val>
                                            <p:strVal val="#ppt_w"/>
                                          </p:val>
                                        </p:tav>
                                      </p:tavLst>
                                    </p:anim>
                                    <p:anim calcmode="lin" valueType="num">
                                      <p:cBhvr>
                                        <p:cTn id="85" dur="250" fill="hold"/>
                                        <p:tgtEl>
                                          <p:spTgt spid="105"/>
                                        </p:tgtEl>
                                        <p:attrNameLst>
                                          <p:attrName>ppt_h</p:attrName>
                                        </p:attrNameLst>
                                      </p:cBhvr>
                                      <p:tavLst>
                                        <p:tav tm="0">
                                          <p:val>
                                            <p:fltVal val="0"/>
                                          </p:val>
                                        </p:tav>
                                        <p:tav tm="100000">
                                          <p:val>
                                            <p:strVal val="#ppt_h"/>
                                          </p:val>
                                        </p:tav>
                                      </p:tavLst>
                                    </p:anim>
                                    <p:animEffect transition="in" filter="fade">
                                      <p:cBhvr>
                                        <p:cTn id="86" dur="250"/>
                                        <p:tgtEl>
                                          <p:spTgt spid="105"/>
                                        </p:tgtEl>
                                      </p:cBhvr>
                                    </p:animEffect>
                                  </p:childTnLst>
                                </p:cTn>
                              </p:par>
                              <p:par>
                                <p:cTn id="87" presetID="22" presetClass="entr" presetSubtype="1" fill="hold" nodeType="withEffect">
                                  <p:stCondLst>
                                    <p:cond delay="0"/>
                                  </p:stCondLst>
                                  <p:childTnLst>
                                    <p:set>
                                      <p:cBhvr>
                                        <p:cTn id="88" dur="1" fill="hold">
                                          <p:stCondLst>
                                            <p:cond delay="0"/>
                                          </p:stCondLst>
                                        </p:cTn>
                                        <p:tgtEl>
                                          <p:spTgt spid="104"/>
                                        </p:tgtEl>
                                        <p:attrNameLst>
                                          <p:attrName>style.visibility</p:attrName>
                                        </p:attrNameLst>
                                      </p:cBhvr>
                                      <p:to>
                                        <p:strVal val="visible"/>
                                      </p:to>
                                    </p:set>
                                    <p:animEffect transition="in" filter="wipe(up)">
                                      <p:cBhvr>
                                        <p:cTn id="89" dur="500"/>
                                        <p:tgtEl>
                                          <p:spTgt spid="104"/>
                                        </p:tgtEl>
                                      </p:cBhvr>
                                    </p:animEffect>
                                  </p:childTnLst>
                                </p:cTn>
                              </p:par>
                              <p:par>
                                <p:cTn id="90" presetID="53" presetClass="entr" presetSubtype="16" fill="hold" grpId="0" nodeType="withEffect">
                                  <p:stCondLst>
                                    <p:cond delay="0"/>
                                  </p:stCondLst>
                                  <p:childTnLst>
                                    <p:set>
                                      <p:cBhvr>
                                        <p:cTn id="91" dur="1" fill="hold">
                                          <p:stCondLst>
                                            <p:cond delay="0"/>
                                          </p:stCondLst>
                                        </p:cTn>
                                        <p:tgtEl>
                                          <p:spTgt spid="115"/>
                                        </p:tgtEl>
                                        <p:attrNameLst>
                                          <p:attrName>style.visibility</p:attrName>
                                        </p:attrNameLst>
                                      </p:cBhvr>
                                      <p:to>
                                        <p:strVal val="visible"/>
                                      </p:to>
                                    </p:set>
                                    <p:anim calcmode="lin" valueType="num">
                                      <p:cBhvr>
                                        <p:cTn id="92" dur="250" fill="hold"/>
                                        <p:tgtEl>
                                          <p:spTgt spid="115"/>
                                        </p:tgtEl>
                                        <p:attrNameLst>
                                          <p:attrName>ppt_w</p:attrName>
                                        </p:attrNameLst>
                                      </p:cBhvr>
                                      <p:tavLst>
                                        <p:tav tm="0">
                                          <p:val>
                                            <p:fltVal val="0"/>
                                          </p:val>
                                        </p:tav>
                                        <p:tav tm="100000">
                                          <p:val>
                                            <p:strVal val="#ppt_w"/>
                                          </p:val>
                                        </p:tav>
                                      </p:tavLst>
                                    </p:anim>
                                    <p:anim calcmode="lin" valueType="num">
                                      <p:cBhvr>
                                        <p:cTn id="93" dur="250" fill="hold"/>
                                        <p:tgtEl>
                                          <p:spTgt spid="115"/>
                                        </p:tgtEl>
                                        <p:attrNameLst>
                                          <p:attrName>ppt_h</p:attrName>
                                        </p:attrNameLst>
                                      </p:cBhvr>
                                      <p:tavLst>
                                        <p:tav tm="0">
                                          <p:val>
                                            <p:fltVal val="0"/>
                                          </p:val>
                                        </p:tav>
                                        <p:tav tm="100000">
                                          <p:val>
                                            <p:strVal val="#ppt_h"/>
                                          </p:val>
                                        </p:tav>
                                      </p:tavLst>
                                    </p:anim>
                                    <p:animEffect transition="in" filter="fade">
                                      <p:cBhvr>
                                        <p:cTn id="94" dur="250"/>
                                        <p:tgtEl>
                                          <p:spTgt spid="115"/>
                                        </p:tgtEl>
                                      </p:cBhvr>
                                    </p:animEffect>
                                  </p:childTnLst>
                                </p:cTn>
                              </p:par>
                              <p:par>
                                <p:cTn id="95" presetID="22" presetClass="entr" presetSubtype="1" fill="hold" nodeType="withEffect">
                                  <p:stCondLst>
                                    <p:cond delay="0"/>
                                  </p:stCondLst>
                                  <p:childTnLst>
                                    <p:set>
                                      <p:cBhvr>
                                        <p:cTn id="96" dur="1" fill="hold">
                                          <p:stCondLst>
                                            <p:cond delay="0"/>
                                          </p:stCondLst>
                                        </p:cTn>
                                        <p:tgtEl>
                                          <p:spTgt spid="120"/>
                                        </p:tgtEl>
                                        <p:attrNameLst>
                                          <p:attrName>style.visibility</p:attrName>
                                        </p:attrNameLst>
                                      </p:cBhvr>
                                      <p:to>
                                        <p:strVal val="visible"/>
                                      </p:to>
                                    </p:set>
                                    <p:animEffect transition="in" filter="wipe(up)">
                                      <p:cBhvr>
                                        <p:cTn id="97" dur="500"/>
                                        <p:tgtEl>
                                          <p:spTgt spid="120"/>
                                        </p:tgtEl>
                                      </p:cBhvr>
                                    </p:animEffect>
                                  </p:childTnLst>
                                </p:cTn>
                              </p:par>
                            </p:childTnLst>
                          </p:cTn>
                        </p:par>
                      </p:childTnLst>
                    </p:cTn>
                  </p:par>
                  <p:par>
                    <p:cTn id="98" fill="hold">
                      <p:stCondLst>
                        <p:cond delay="indefinite"/>
                      </p:stCondLst>
                      <p:childTnLst>
                        <p:par>
                          <p:cTn id="99" fill="hold">
                            <p:stCondLst>
                              <p:cond delay="0"/>
                            </p:stCondLst>
                            <p:childTnLst>
                              <p:par>
                                <p:cTn id="100" presetID="53" presetClass="entr" presetSubtype="16" fill="hold" nodeType="clickEffect">
                                  <p:stCondLst>
                                    <p:cond delay="0"/>
                                  </p:stCondLst>
                                  <p:childTnLst>
                                    <p:set>
                                      <p:cBhvr>
                                        <p:cTn id="101" dur="1" fill="hold">
                                          <p:stCondLst>
                                            <p:cond delay="0"/>
                                          </p:stCondLst>
                                        </p:cTn>
                                        <p:tgtEl>
                                          <p:spTgt spid="116"/>
                                        </p:tgtEl>
                                        <p:attrNameLst>
                                          <p:attrName>style.visibility</p:attrName>
                                        </p:attrNameLst>
                                      </p:cBhvr>
                                      <p:to>
                                        <p:strVal val="visible"/>
                                      </p:to>
                                    </p:set>
                                    <p:anim calcmode="lin" valueType="num">
                                      <p:cBhvr>
                                        <p:cTn id="102" dur="250" fill="hold"/>
                                        <p:tgtEl>
                                          <p:spTgt spid="116"/>
                                        </p:tgtEl>
                                        <p:attrNameLst>
                                          <p:attrName>ppt_w</p:attrName>
                                        </p:attrNameLst>
                                      </p:cBhvr>
                                      <p:tavLst>
                                        <p:tav tm="0">
                                          <p:val>
                                            <p:fltVal val="0"/>
                                          </p:val>
                                        </p:tav>
                                        <p:tav tm="100000">
                                          <p:val>
                                            <p:strVal val="#ppt_w"/>
                                          </p:val>
                                        </p:tav>
                                      </p:tavLst>
                                    </p:anim>
                                    <p:anim calcmode="lin" valueType="num">
                                      <p:cBhvr>
                                        <p:cTn id="103" dur="250" fill="hold"/>
                                        <p:tgtEl>
                                          <p:spTgt spid="116"/>
                                        </p:tgtEl>
                                        <p:attrNameLst>
                                          <p:attrName>ppt_h</p:attrName>
                                        </p:attrNameLst>
                                      </p:cBhvr>
                                      <p:tavLst>
                                        <p:tav tm="0">
                                          <p:val>
                                            <p:fltVal val="0"/>
                                          </p:val>
                                        </p:tav>
                                        <p:tav tm="100000">
                                          <p:val>
                                            <p:strVal val="#ppt_h"/>
                                          </p:val>
                                        </p:tav>
                                      </p:tavLst>
                                    </p:anim>
                                    <p:animEffect transition="in" filter="fade">
                                      <p:cBhvr>
                                        <p:cTn id="104" dur="250"/>
                                        <p:tgtEl>
                                          <p:spTgt spid="116"/>
                                        </p:tgtEl>
                                      </p:cBhvr>
                                    </p:animEffect>
                                  </p:childTnLst>
                                </p:cTn>
                              </p:par>
                              <p:par>
                                <p:cTn id="105" presetID="53" presetClass="entr" presetSubtype="16" fill="hold" grpId="0" nodeType="withEffect">
                                  <p:stCondLst>
                                    <p:cond delay="0"/>
                                  </p:stCondLst>
                                  <p:childTnLst>
                                    <p:set>
                                      <p:cBhvr>
                                        <p:cTn id="106" dur="1" fill="hold">
                                          <p:stCondLst>
                                            <p:cond delay="0"/>
                                          </p:stCondLst>
                                        </p:cTn>
                                        <p:tgtEl>
                                          <p:spTgt spid="117"/>
                                        </p:tgtEl>
                                        <p:attrNameLst>
                                          <p:attrName>style.visibility</p:attrName>
                                        </p:attrNameLst>
                                      </p:cBhvr>
                                      <p:to>
                                        <p:strVal val="visible"/>
                                      </p:to>
                                    </p:set>
                                    <p:anim calcmode="lin" valueType="num">
                                      <p:cBhvr>
                                        <p:cTn id="107" dur="250" fill="hold"/>
                                        <p:tgtEl>
                                          <p:spTgt spid="117"/>
                                        </p:tgtEl>
                                        <p:attrNameLst>
                                          <p:attrName>ppt_w</p:attrName>
                                        </p:attrNameLst>
                                      </p:cBhvr>
                                      <p:tavLst>
                                        <p:tav tm="0">
                                          <p:val>
                                            <p:fltVal val="0"/>
                                          </p:val>
                                        </p:tav>
                                        <p:tav tm="100000">
                                          <p:val>
                                            <p:strVal val="#ppt_w"/>
                                          </p:val>
                                        </p:tav>
                                      </p:tavLst>
                                    </p:anim>
                                    <p:anim calcmode="lin" valueType="num">
                                      <p:cBhvr>
                                        <p:cTn id="108" dur="250" fill="hold"/>
                                        <p:tgtEl>
                                          <p:spTgt spid="117"/>
                                        </p:tgtEl>
                                        <p:attrNameLst>
                                          <p:attrName>ppt_h</p:attrName>
                                        </p:attrNameLst>
                                      </p:cBhvr>
                                      <p:tavLst>
                                        <p:tav tm="0">
                                          <p:val>
                                            <p:fltVal val="0"/>
                                          </p:val>
                                        </p:tav>
                                        <p:tav tm="100000">
                                          <p:val>
                                            <p:strVal val="#ppt_h"/>
                                          </p:val>
                                        </p:tav>
                                      </p:tavLst>
                                    </p:anim>
                                    <p:animEffect transition="in" filter="fade">
                                      <p:cBhvr>
                                        <p:cTn id="109" dur="250"/>
                                        <p:tgtEl>
                                          <p:spTgt spid="117"/>
                                        </p:tgtEl>
                                      </p:cBhvr>
                                    </p:animEffect>
                                  </p:childTnLst>
                                </p:cTn>
                              </p:par>
                              <p:par>
                                <p:cTn id="110" presetID="22" presetClass="entr" presetSubtype="8" fill="hold" nodeType="withEffect">
                                  <p:stCondLst>
                                    <p:cond delay="0"/>
                                  </p:stCondLst>
                                  <p:childTnLst>
                                    <p:set>
                                      <p:cBhvr>
                                        <p:cTn id="111" dur="1" fill="hold">
                                          <p:stCondLst>
                                            <p:cond delay="0"/>
                                          </p:stCondLst>
                                        </p:cTn>
                                        <p:tgtEl>
                                          <p:spTgt spid="123"/>
                                        </p:tgtEl>
                                        <p:attrNameLst>
                                          <p:attrName>style.visibility</p:attrName>
                                        </p:attrNameLst>
                                      </p:cBhvr>
                                      <p:to>
                                        <p:strVal val="visible"/>
                                      </p:to>
                                    </p:set>
                                    <p:animEffect transition="in" filter="wipe(left)">
                                      <p:cBhvr>
                                        <p:cTn id="112" dur="500"/>
                                        <p:tgtEl>
                                          <p:spTgt spid="123"/>
                                        </p:tgtEl>
                                      </p:cBhvr>
                                    </p:animEffect>
                                  </p:childTnLst>
                                </p:cTn>
                              </p:par>
                            </p:childTnLst>
                          </p:cTn>
                        </p:par>
                      </p:childTnLst>
                    </p:cTn>
                  </p:par>
                  <p:par>
                    <p:cTn id="113" fill="hold">
                      <p:stCondLst>
                        <p:cond delay="indefinite"/>
                      </p:stCondLst>
                      <p:childTnLst>
                        <p:par>
                          <p:cTn id="114" fill="hold">
                            <p:stCondLst>
                              <p:cond delay="0"/>
                            </p:stCondLst>
                            <p:childTnLst>
                              <p:par>
                                <p:cTn id="115" presetID="53" presetClass="entr" presetSubtype="16" fill="hold" grpId="0" nodeType="clickEffect">
                                  <p:stCondLst>
                                    <p:cond delay="0"/>
                                  </p:stCondLst>
                                  <p:childTnLst>
                                    <p:set>
                                      <p:cBhvr>
                                        <p:cTn id="116" dur="1" fill="hold">
                                          <p:stCondLst>
                                            <p:cond delay="0"/>
                                          </p:stCondLst>
                                        </p:cTn>
                                        <p:tgtEl>
                                          <p:spTgt spid="153"/>
                                        </p:tgtEl>
                                        <p:attrNameLst>
                                          <p:attrName>style.visibility</p:attrName>
                                        </p:attrNameLst>
                                      </p:cBhvr>
                                      <p:to>
                                        <p:strVal val="visible"/>
                                      </p:to>
                                    </p:set>
                                    <p:anim calcmode="lin" valueType="num">
                                      <p:cBhvr>
                                        <p:cTn id="117" dur="250" fill="hold"/>
                                        <p:tgtEl>
                                          <p:spTgt spid="153"/>
                                        </p:tgtEl>
                                        <p:attrNameLst>
                                          <p:attrName>ppt_w</p:attrName>
                                        </p:attrNameLst>
                                      </p:cBhvr>
                                      <p:tavLst>
                                        <p:tav tm="0">
                                          <p:val>
                                            <p:fltVal val="0"/>
                                          </p:val>
                                        </p:tav>
                                        <p:tav tm="100000">
                                          <p:val>
                                            <p:strVal val="#ppt_w"/>
                                          </p:val>
                                        </p:tav>
                                      </p:tavLst>
                                    </p:anim>
                                    <p:anim calcmode="lin" valueType="num">
                                      <p:cBhvr>
                                        <p:cTn id="118" dur="250" fill="hold"/>
                                        <p:tgtEl>
                                          <p:spTgt spid="153"/>
                                        </p:tgtEl>
                                        <p:attrNameLst>
                                          <p:attrName>ppt_h</p:attrName>
                                        </p:attrNameLst>
                                      </p:cBhvr>
                                      <p:tavLst>
                                        <p:tav tm="0">
                                          <p:val>
                                            <p:fltVal val="0"/>
                                          </p:val>
                                        </p:tav>
                                        <p:tav tm="100000">
                                          <p:val>
                                            <p:strVal val="#ppt_h"/>
                                          </p:val>
                                        </p:tav>
                                      </p:tavLst>
                                    </p:anim>
                                    <p:animEffect transition="in" filter="fade">
                                      <p:cBhvr>
                                        <p:cTn id="119" dur="250"/>
                                        <p:tgtEl>
                                          <p:spTgt spid="153"/>
                                        </p:tgtEl>
                                      </p:cBhvr>
                                    </p:animEffect>
                                  </p:childTnLst>
                                </p:cTn>
                              </p:par>
                              <p:par>
                                <p:cTn id="120" presetID="10" presetClass="entr" presetSubtype="0" fill="hold" grpId="0" nodeType="withEffect">
                                  <p:stCondLst>
                                    <p:cond delay="0"/>
                                  </p:stCondLst>
                                  <p:childTnLst>
                                    <p:set>
                                      <p:cBhvr>
                                        <p:cTn id="121" dur="1" fill="hold">
                                          <p:stCondLst>
                                            <p:cond delay="0"/>
                                          </p:stCondLst>
                                        </p:cTn>
                                        <p:tgtEl>
                                          <p:spTgt spid="152"/>
                                        </p:tgtEl>
                                        <p:attrNameLst>
                                          <p:attrName>style.visibility</p:attrName>
                                        </p:attrNameLst>
                                      </p:cBhvr>
                                      <p:to>
                                        <p:strVal val="visible"/>
                                      </p:to>
                                    </p:set>
                                    <p:animEffect transition="in" filter="fade">
                                      <p:cBhvr>
                                        <p:cTn id="122" dur="250"/>
                                        <p:tgtEl>
                                          <p:spTgt spid="152"/>
                                        </p:tgtEl>
                                      </p:cBhvr>
                                    </p:animEffect>
                                  </p:childTnLst>
                                </p:cTn>
                              </p:par>
                              <p:par>
                                <p:cTn id="123" presetID="22" presetClass="entr" presetSubtype="8" fill="hold" nodeType="withEffect">
                                  <p:stCondLst>
                                    <p:cond delay="0"/>
                                  </p:stCondLst>
                                  <p:childTnLst>
                                    <p:set>
                                      <p:cBhvr>
                                        <p:cTn id="124" dur="1" fill="hold">
                                          <p:stCondLst>
                                            <p:cond delay="0"/>
                                          </p:stCondLst>
                                        </p:cTn>
                                        <p:tgtEl>
                                          <p:spTgt spid="156"/>
                                        </p:tgtEl>
                                        <p:attrNameLst>
                                          <p:attrName>style.visibility</p:attrName>
                                        </p:attrNameLst>
                                      </p:cBhvr>
                                      <p:to>
                                        <p:strVal val="visible"/>
                                      </p:to>
                                    </p:set>
                                    <p:animEffect transition="in" filter="wipe(left)">
                                      <p:cBhvr>
                                        <p:cTn id="125" dur="500"/>
                                        <p:tgtEl>
                                          <p:spTgt spid="156"/>
                                        </p:tgtEl>
                                      </p:cBhvr>
                                    </p:animEffect>
                                  </p:childTnLst>
                                </p:cTn>
                              </p:par>
                              <p:par>
                                <p:cTn id="126" presetID="30" presetClass="emph" presetSubtype="0" fill="hold" nodeType="withEffect">
                                  <p:stCondLst>
                                    <p:cond delay="0"/>
                                  </p:stCondLst>
                                  <p:childTnLst>
                                    <p:animClr clrSpc="hsl" dir="cw">
                                      <p:cBhvr override="childStyle">
                                        <p:cTn id="127" dur="500" fill="hold"/>
                                        <p:tgtEl>
                                          <p:spTgt spid="63"/>
                                        </p:tgtEl>
                                        <p:attrNameLst>
                                          <p:attrName>style.color</p:attrName>
                                        </p:attrNameLst>
                                      </p:cBhvr>
                                      <p:by>
                                        <p:hsl h="0" s="12549" l="25098"/>
                                      </p:by>
                                    </p:animClr>
                                    <p:animClr clrSpc="hsl" dir="cw">
                                      <p:cBhvr>
                                        <p:cTn id="128" dur="500" fill="hold"/>
                                        <p:tgtEl>
                                          <p:spTgt spid="63"/>
                                        </p:tgtEl>
                                        <p:attrNameLst>
                                          <p:attrName>fillcolor</p:attrName>
                                        </p:attrNameLst>
                                      </p:cBhvr>
                                      <p:by>
                                        <p:hsl h="0" s="12549" l="25098"/>
                                      </p:by>
                                    </p:animClr>
                                    <p:animClr clrSpc="hsl" dir="cw">
                                      <p:cBhvr>
                                        <p:cTn id="129" dur="500" fill="hold"/>
                                        <p:tgtEl>
                                          <p:spTgt spid="63"/>
                                        </p:tgtEl>
                                        <p:attrNameLst>
                                          <p:attrName>stroke.color</p:attrName>
                                        </p:attrNameLst>
                                      </p:cBhvr>
                                      <p:by>
                                        <p:hsl h="0" s="12549" l="25098"/>
                                      </p:by>
                                    </p:animClr>
                                    <p:set>
                                      <p:cBhvr>
                                        <p:cTn id="130" dur="500" fill="hold"/>
                                        <p:tgtEl>
                                          <p:spTgt spid="63"/>
                                        </p:tgtEl>
                                        <p:attrNameLst>
                                          <p:attrName>fill.type</p:attrName>
                                        </p:attrNameLst>
                                      </p:cBhvr>
                                      <p:to>
                                        <p:strVal val="solid"/>
                                      </p:to>
                                    </p:set>
                                  </p:childTnLst>
                                </p:cTn>
                              </p:par>
                              <p:par>
                                <p:cTn id="131" presetID="30" presetClass="emph" presetSubtype="0" fill="hold" grpId="1" nodeType="withEffect">
                                  <p:stCondLst>
                                    <p:cond delay="0"/>
                                  </p:stCondLst>
                                  <p:childTnLst>
                                    <p:animClr clrSpc="hsl" dir="cw">
                                      <p:cBhvr override="childStyle">
                                        <p:cTn id="132" dur="500" fill="hold"/>
                                        <p:tgtEl>
                                          <p:spTgt spid="71"/>
                                        </p:tgtEl>
                                        <p:attrNameLst>
                                          <p:attrName>style.color</p:attrName>
                                        </p:attrNameLst>
                                      </p:cBhvr>
                                      <p:by>
                                        <p:hsl h="0" s="12549" l="25098"/>
                                      </p:by>
                                    </p:animClr>
                                    <p:animClr clrSpc="hsl" dir="cw">
                                      <p:cBhvr>
                                        <p:cTn id="133" dur="500" fill="hold"/>
                                        <p:tgtEl>
                                          <p:spTgt spid="71"/>
                                        </p:tgtEl>
                                        <p:attrNameLst>
                                          <p:attrName>fillcolor</p:attrName>
                                        </p:attrNameLst>
                                      </p:cBhvr>
                                      <p:by>
                                        <p:hsl h="0" s="12549" l="25098"/>
                                      </p:by>
                                    </p:animClr>
                                    <p:animClr clrSpc="hsl" dir="cw">
                                      <p:cBhvr>
                                        <p:cTn id="134" dur="500" fill="hold"/>
                                        <p:tgtEl>
                                          <p:spTgt spid="71"/>
                                        </p:tgtEl>
                                        <p:attrNameLst>
                                          <p:attrName>stroke.color</p:attrName>
                                        </p:attrNameLst>
                                      </p:cBhvr>
                                      <p:by>
                                        <p:hsl h="0" s="12549" l="25098"/>
                                      </p:by>
                                    </p:animClr>
                                    <p:set>
                                      <p:cBhvr>
                                        <p:cTn id="135" dur="500" fill="hold"/>
                                        <p:tgtEl>
                                          <p:spTgt spid="71"/>
                                        </p:tgtEl>
                                        <p:attrNameLst>
                                          <p:attrName>fill.type</p:attrName>
                                        </p:attrNameLst>
                                      </p:cBhvr>
                                      <p:to>
                                        <p:strVal val="solid"/>
                                      </p:to>
                                    </p:set>
                                  </p:childTnLst>
                                </p:cTn>
                              </p:par>
                              <p:par>
                                <p:cTn id="136" presetID="30" presetClass="emph" presetSubtype="0" fill="hold" nodeType="withEffect">
                                  <p:stCondLst>
                                    <p:cond delay="0"/>
                                  </p:stCondLst>
                                  <p:childTnLst>
                                    <p:animClr clrSpc="hsl" dir="cw">
                                      <p:cBhvr override="childStyle">
                                        <p:cTn id="137" dur="500" fill="hold"/>
                                        <p:tgtEl>
                                          <p:spTgt spid="72"/>
                                        </p:tgtEl>
                                        <p:attrNameLst>
                                          <p:attrName>style.color</p:attrName>
                                        </p:attrNameLst>
                                      </p:cBhvr>
                                      <p:by>
                                        <p:hsl h="0" s="12549" l="25098"/>
                                      </p:by>
                                    </p:animClr>
                                    <p:animClr clrSpc="hsl" dir="cw">
                                      <p:cBhvr>
                                        <p:cTn id="138" dur="500" fill="hold"/>
                                        <p:tgtEl>
                                          <p:spTgt spid="72"/>
                                        </p:tgtEl>
                                        <p:attrNameLst>
                                          <p:attrName>fillcolor</p:attrName>
                                        </p:attrNameLst>
                                      </p:cBhvr>
                                      <p:by>
                                        <p:hsl h="0" s="12549" l="25098"/>
                                      </p:by>
                                    </p:animClr>
                                    <p:animClr clrSpc="hsl" dir="cw">
                                      <p:cBhvr>
                                        <p:cTn id="139" dur="500" fill="hold"/>
                                        <p:tgtEl>
                                          <p:spTgt spid="72"/>
                                        </p:tgtEl>
                                        <p:attrNameLst>
                                          <p:attrName>stroke.color</p:attrName>
                                        </p:attrNameLst>
                                      </p:cBhvr>
                                      <p:by>
                                        <p:hsl h="0" s="12549" l="25098"/>
                                      </p:by>
                                    </p:animClr>
                                    <p:set>
                                      <p:cBhvr>
                                        <p:cTn id="140" dur="500" fill="hold"/>
                                        <p:tgtEl>
                                          <p:spTgt spid="72"/>
                                        </p:tgtEl>
                                        <p:attrNameLst>
                                          <p:attrName>fill.type</p:attrName>
                                        </p:attrNameLst>
                                      </p:cBhvr>
                                      <p:to>
                                        <p:strVal val="solid"/>
                                      </p:to>
                                    </p:set>
                                  </p:childTnLst>
                                </p:cTn>
                              </p:par>
                              <p:par>
                                <p:cTn id="141" presetID="30" presetClass="emph" presetSubtype="0" fill="hold" grpId="1" nodeType="withEffect">
                                  <p:stCondLst>
                                    <p:cond delay="0"/>
                                  </p:stCondLst>
                                  <p:childTnLst>
                                    <p:animClr clrSpc="hsl" dir="cw">
                                      <p:cBhvr override="childStyle">
                                        <p:cTn id="142" dur="500" fill="hold"/>
                                        <p:tgtEl>
                                          <p:spTgt spid="73"/>
                                        </p:tgtEl>
                                        <p:attrNameLst>
                                          <p:attrName>style.color</p:attrName>
                                        </p:attrNameLst>
                                      </p:cBhvr>
                                      <p:by>
                                        <p:hsl h="0" s="12549" l="25098"/>
                                      </p:by>
                                    </p:animClr>
                                    <p:animClr clrSpc="hsl" dir="cw">
                                      <p:cBhvr>
                                        <p:cTn id="143" dur="500" fill="hold"/>
                                        <p:tgtEl>
                                          <p:spTgt spid="73"/>
                                        </p:tgtEl>
                                        <p:attrNameLst>
                                          <p:attrName>fillcolor</p:attrName>
                                        </p:attrNameLst>
                                      </p:cBhvr>
                                      <p:by>
                                        <p:hsl h="0" s="12549" l="25098"/>
                                      </p:by>
                                    </p:animClr>
                                    <p:animClr clrSpc="hsl" dir="cw">
                                      <p:cBhvr>
                                        <p:cTn id="144" dur="500" fill="hold"/>
                                        <p:tgtEl>
                                          <p:spTgt spid="73"/>
                                        </p:tgtEl>
                                        <p:attrNameLst>
                                          <p:attrName>stroke.color</p:attrName>
                                        </p:attrNameLst>
                                      </p:cBhvr>
                                      <p:by>
                                        <p:hsl h="0" s="12549" l="25098"/>
                                      </p:by>
                                    </p:animClr>
                                    <p:set>
                                      <p:cBhvr>
                                        <p:cTn id="145" dur="500" fill="hold"/>
                                        <p:tgtEl>
                                          <p:spTgt spid="73"/>
                                        </p:tgtEl>
                                        <p:attrNameLst>
                                          <p:attrName>fill.type</p:attrName>
                                        </p:attrNameLst>
                                      </p:cBhvr>
                                      <p:to>
                                        <p:strVal val="solid"/>
                                      </p:to>
                                    </p:set>
                                  </p:childTnLst>
                                </p:cTn>
                              </p:par>
                              <p:par>
                                <p:cTn id="146" presetID="30" presetClass="emph" presetSubtype="0" fill="hold" nodeType="withEffect">
                                  <p:stCondLst>
                                    <p:cond delay="0"/>
                                  </p:stCondLst>
                                  <p:childTnLst>
                                    <p:animClr clrSpc="hsl" dir="cw">
                                      <p:cBhvr override="childStyle">
                                        <p:cTn id="147" dur="500" fill="hold"/>
                                        <p:tgtEl>
                                          <p:spTgt spid="123"/>
                                        </p:tgtEl>
                                        <p:attrNameLst>
                                          <p:attrName>style.color</p:attrName>
                                        </p:attrNameLst>
                                      </p:cBhvr>
                                      <p:by>
                                        <p:hsl h="0" s="12549" l="25098"/>
                                      </p:by>
                                    </p:animClr>
                                    <p:animClr clrSpc="hsl" dir="cw">
                                      <p:cBhvr>
                                        <p:cTn id="148" dur="500" fill="hold"/>
                                        <p:tgtEl>
                                          <p:spTgt spid="123"/>
                                        </p:tgtEl>
                                        <p:attrNameLst>
                                          <p:attrName>fillcolor</p:attrName>
                                        </p:attrNameLst>
                                      </p:cBhvr>
                                      <p:by>
                                        <p:hsl h="0" s="12549" l="25098"/>
                                      </p:by>
                                    </p:animClr>
                                    <p:animClr clrSpc="hsl" dir="cw">
                                      <p:cBhvr>
                                        <p:cTn id="149" dur="500" fill="hold"/>
                                        <p:tgtEl>
                                          <p:spTgt spid="123"/>
                                        </p:tgtEl>
                                        <p:attrNameLst>
                                          <p:attrName>stroke.color</p:attrName>
                                        </p:attrNameLst>
                                      </p:cBhvr>
                                      <p:by>
                                        <p:hsl h="0" s="12549" l="25098"/>
                                      </p:by>
                                    </p:animClr>
                                    <p:set>
                                      <p:cBhvr>
                                        <p:cTn id="150" dur="500" fill="hold"/>
                                        <p:tgtEl>
                                          <p:spTgt spid="123"/>
                                        </p:tgtEl>
                                        <p:attrNameLst>
                                          <p:attrName>fill.type</p:attrName>
                                        </p:attrNameLst>
                                      </p:cBhvr>
                                      <p:to>
                                        <p:strVal val="solid"/>
                                      </p:to>
                                    </p:set>
                                  </p:childTnLst>
                                </p:cTn>
                              </p:par>
                            </p:childTnLst>
                          </p:cTn>
                        </p:par>
                      </p:childTnLst>
                    </p:cTn>
                  </p:par>
                  <p:par>
                    <p:cTn id="151" fill="hold">
                      <p:stCondLst>
                        <p:cond delay="indefinite"/>
                      </p:stCondLst>
                      <p:childTnLst>
                        <p:par>
                          <p:cTn id="152" fill="hold">
                            <p:stCondLst>
                              <p:cond delay="0"/>
                            </p:stCondLst>
                            <p:childTnLst>
                              <p:par>
                                <p:cTn id="153" presetID="53" presetClass="entr" presetSubtype="16" fill="hold" nodeType="clickEffect">
                                  <p:stCondLst>
                                    <p:cond delay="0"/>
                                  </p:stCondLst>
                                  <p:childTnLst>
                                    <p:set>
                                      <p:cBhvr>
                                        <p:cTn id="154" dur="1" fill="hold">
                                          <p:stCondLst>
                                            <p:cond delay="0"/>
                                          </p:stCondLst>
                                        </p:cTn>
                                        <p:tgtEl>
                                          <p:spTgt spid="154"/>
                                        </p:tgtEl>
                                        <p:attrNameLst>
                                          <p:attrName>style.visibility</p:attrName>
                                        </p:attrNameLst>
                                      </p:cBhvr>
                                      <p:to>
                                        <p:strVal val="visible"/>
                                      </p:to>
                                    </p:set>
                                    <p:anim calcmode="lin" valueType="num">
                                      <p:cBhvr>
                                        <p:cTn id="155" dur="250" fill="hold"/>
                                        <p:tgtEl>
                                          <p:spTgt spid="154"/>
                                        </p:tgtEl>
                                        <p:attrNameLst>
                                          <p:attrName>ppt_w</p:attrName>
                                        </p:attrNameLst>
                                      </p:cBhvr>
                                      <p:tavLst>
                                        <p:tav tm="0">
                                          <p:val>
                                            <p:fltVal val="0"/>
                                          </p:val>
                                        </p:tav>
                                        <p:tav tm="100000">
                                          <p:val>
                                            <p:strVal val="#ppt_w"/>
                                          </p:val>
                                        </p:tav>
                                      </p:tavLst>
                                    </p:anim>
                                    <p:anim calcmode="lin" valueType="num">
                                      <p:cBhvr>
                                        <p:cTn id="156" dur="250" fill="hold"/>
                                        <p:tgtEl>
                                          <p:spTgt spid="154"/>
                                        </p:tgtEl>
                                        <p:attrNameLst>
                                          <p:attrName>ppt_h</p:attrName>
                                        </p:attrNameLst>
                                      </p:cBhvr>
                                      <p:tavLst>
                                        <p:tav tm="0">
                                          <p:val>
                                            <p:fltVal val="0"/>
                                          </p:val>
                                        </p:tav>
                                        <p:tav tm="100000">
                                          <p:val>
                                            <p:strVal val="#ppt_h"/>
                                          </p:val>
                                        </p:tav>
                                      </p:tavLst>
                                    </p:anim>
                                    <p:animEffect transition="in" filter="fade">
                                      <p:cBhvr>
                                        <p:cTn id="157" dur="250"/>
                                        <p:tgtEl>
                                          <p:spTgt spid="154"/>
                                        </p:tgtEl>
                                      </p:cBhvr>
                                    </p:animEffect>
                                  </p:childTnLst>
                                </p:cTn>
                              </p:par>
                              <p:par>
                                <p:cTn id="158" presetID="1" presetClass="exit" presetSubtype="0" fill="hold" grpId="1" nodeType="withEffect">
                                  <p:stCondLst>
                                    <p:cond delay="0"/>
                                  </p:stCondLst>
                                  <p:childTnLst>
                                    <p:set>
                                      <p:cBhvr>
                                        <p:cTn id="159" dur="1" fill="hold">
                                          <p:stCondLst>
                                            <p:cond delay="0"/>
                                          </p:stCondLst>
                                        </p:cTn>
                                        <p:tgtEl>
                                          <p:spTgt spid="152"/>
                                        </p:tgtEl>
                                        <p:attrNameLst>
                                          <p:attrName>style.visibility</p:attrName>
                                        </p:attrNameLst>
                                      </p:cBhvr>
                                      <p:to>
                                        <p:strVal val="hidden"/>
                                      </p:to>
                                    </p:set>
                                  </p:childTnLst>
                                </p:cTn>
                              </p:par>
                              <p:par>
                                <p:cTn id="160" presetID="53" presetClass="entr" presetSubtype="16" fill="hold" grpId="0" nodeType="withEffect">
                                  <p:stCondLst>
                                    <p:cond delay="0"/>
                                  </p:stCondLst>
                                  <p:childTnLst>
                                    <p:set>
                                      <p:cBhvr>
                                        <p:cTn id="161" dur="1" fill="hold">
                                          <p:stCondLst>
                                            <p:cond delay="0"/>
                                          </p:stCondLst>
                                        </p:cTn>
                                        <p:tgtEl>
                                          <p:spTgt spid="155"/>
                                        </p:tgtEl>
                                        <p:attrNameLst>
                                          <p:attrName>style.visibility</p:attrName>
                                        </p:attrNameLst>
                                      </p:cBhvr>
                                      <p:to>
                                        <p:strVal val="visible"/>
                                      </p:to>
                                    </p:set>
                                    <p:anim calcmode="lin" valueType="num">
                                      <p:cBhvr>
                                        <p:cTn id="162" dur="250" fill="hold"/>
                                        <p:tgtEl>
                                          <p:spTgt spid="155"/>
                                        </p:tgtEl>
                                        <p:attrNameLst>
                                          <p:attrName>ppt_w</p:attrName>
                                        </p:attrNameLst>
                                      </p:cBhvr>
                                      <p:tavLst>
                                        <p:tav tm="0">
                                          <p:val>
                                            <p:fltVal val="0"/>
                                          </p:val>
                                        </p:tav>
                                        <p:tav tm="100000">
                                          <p:val>
                                            <p:strVal val="#ppt_w"/>
                                          </p:val>
                                        </p:tav>
                                      </p:tavLst>
                                    </p:anim>
                                    <p:anim calcmode="lin" valueType="num">
                                      <p:cBhvr>
                                        <p:cTn id="163" dur="250" fill="hold"/>
                                        <p:tgtEl>
                                          <p:spTgt spid="155"/>
                                        </p:tgtEl>
                                        <p:attrNameLst>
                                          <p:attrName>ppt_h</p:attrName>
                                        </p:attrNameLst>
                                      </p:cBhvr>
                                      <p:tavLst>
                                        <p:tav tm="0">
                                          <p:val>
                                            <p:fltVal val="0"/>
                                          </p:val>
                                        </p:tav>
                                        <p:tav tm="100000">
                                          <p:val>
                                            <p:strVal val="#ppt_h"/>
                                          </p:val>
                                        </p:tav>
                                      </p:tavLst>
                                    </p:anim>
                                    <p:animEffect transition="in" filter="fade">
                                      <p:cBhvr>
                                        <p:cTn id="164" dur="250"/>
                                        <p:tgtEl>
                                          <p:spTgt spid="155"/>
                                        </p:tgtEl>
                                      </p:cBhvr>
                                    </p:animEffect>
                                  </p:childTnLst>
                                </p:cTn>
                              </p:par>
                              <p:par>
                                <p:cTn id="165" presetID="10" presetClass="entr" presetSubtype="0" fill="hold" grpId="0" nodeType="withEffect">
                                  <p:stCondLst>
                                    <p:cond delay="0"/>
                                  </p:stCondLst>
                                  <p:childTnLst>
                                    <p:set>
                                      <p:cBhvr>
                                        <p:cTn id="166" dur="1" fill="hold">
                                          <p:stCondLst>
                                            <p:cond delay="0"/>
                                          </p:stCondLst>
                                        </p:cTn>
                                        <p:tgtEl>
                                          <p:spTgt spid="166"/>
                                        </p:tgtEl>
                                        <p:attrNameLst>
                                          <p:attrName>style.visibility</p:attrName>
                                        </p:attrNameLst>
                                      </p:cBhvr>
                                      <p:to>
                                        <p:strVal val="visible"/>
                                      </p:to>
                                    </p:set>
                                    <p:animEffect transition="in" filter="fade">
                                      <p:cBhvr>
                                        <p:cTn id="167" dur="250"/>
                                        <p:tgtEl>
                                          <p:spTgt spid="166"/>
                                        </p:tgtEl>
                                      </p:cBhvr>
                                    </p:animEffect>
                                  </p:childTnLst>
                                </p:cTn>
                              </p:par>
                            </p:childTnLst>
                          </p:cTn>
                        </p:par>
                      </p:childTnLst>
                    </p:cTn>
                  </p:par>
                  <p:par>
                    <p:cTn id="168" fill="hold">
                      <p:stCondLst>
                        <p:cond delay="indefinite"/>
                      </p:stCondLst>
                      <p:childTnLst>
                        <p:par>
                          <p:cTn id="169" fill="hold">
                            <p:stCondLst>
                              <p:cond delay="0"/>
                            </p:stCondLst>
                            <p:childTnLst>
                              <p:par>
                                <p:cTn id="170" presetID="53" presetClass="entr" presetSubtype="16" fill="hold" grpId="0" nodeType="clickEffect">
                                  <p:stCondLst>
                                    <p:cond delay="0"/>
                                  </p:stCondLst>
                                  <p:childTnLst>
                                    <p:set>
                                      <p:cBhvr>
                                        <p:cTn id="171" dur="1" fill="hold">
                                          <p:stCondLst>
                                            <p:cond delay="0"/>
                                          </p:stCondLst>
                                        </p:cTn>
                                        <p:tgtEl>
                                          <p:spTgt spid="131"/>
                                        </p:tgtEl>
                                        <p:attrNameLst>
                                          <p:attrName>style.visibility</p:attrName>
                                        </p:attrNameLst>
                                      </p:cBhvr>
                                      <p:to>
                                        <p:strVal val="visible"/>
                                      </p:to>
                                    </p:set>
                                    <p:anim calcmode="lin" valueType="num">
                                      <p:cBhvr>
                                        <p:cTn id="172" dur="250" fill="hold"/>
                                        <p:tgtEl>
                                          <p:spTgt spid="131"/>
                                        </p:tgtEl>
                                        <p:attrNameLst>
                                          <p:attrName>ppt_w</p:attrName>
                                        </p:attrNameLst>
                                      </p:cBhvr>
                                      <p:tavLst>
                                        <p:tav tm="0">
                                          <p:val>
                                            <p:fltVal val="0"/>
                                          </p:val>
                                        </p:tav>
                                        <p:tav tm="100000">
                                          <p:val>
                                            <p:strVal val="#ppt_w"/>
                                          </p:val>
                                        </p:tav>
                                      </p:tavLst>
                                    </p:anim>
                                    <p:anim calcmode="lin" valueType="num">
                                      <p:cBhvr>
                                        <p:cTn id="173" dur="250" fill="hold"/>
                                        <p:tgtEl>
                                          <p:spTgt spid="131"/>
                                        </p:tgtEl>
                                        <p:attrNameLst>
                                          <p:attrName>ppt_h</p:attrName>
                                        </p:attrNameLst>
                                      </p:cBhvr>
                                      <p:tavLst>
                                        <p:tav tm="0">
                                          <p:val>
                                            <p:fltVal val="0"/>
                                          </p:val>
                                        </p:tav>
                                        <p:tav tm="100000">
                                          <p:val>
                                            <p:strVal val="#ppt_h"/>
                                          </p:val>
                                        </p:tav>
                                      </p:tavLst>
                                    </p:anim>
                                    <p:animEffect transition="in" filter="fade">
                                      <p:cBhvr>
                                        <p:cTn id="174" dur="250"/>
                                        <p:tgtEl>
                                          <p:spTgt spid="131"/>
                                        </p:tgtEl>
                                      </p:cBhvr>
                                    </p:animEffect>
                                  </p:childTnLst>
                                </p:cTn>
                              </p:par>
                              <p:par>
                                <p:cTn id="175" presetID="1" presetClass="exit" presetSubtype="0" fill="hold" grpId="1" nodeType="withEffect">
                                  <p:stCondLst>
                                    <p:cond delay="0"/>
                                  </p:stCondLst>
                                  <p:childTnLst>
                                    <p:set>
                                      <p:cBhvr>
                                        <p:cTn id="176" dur="1" fill="hold">
                                          <p:stCondLst>
                                            <p:cond delay="0"/>
                                          </p:stCondLst>
                                        </p:cTn>
                                        <p:tgtEl>
                                          <p:spTgt spid="166"/>
                                        </p:tgtEl>
                                        <p:attrNameLst>
                                          <p:attrName>style.visibility</p:attrName>
                                        </p:attrNameLst>
                                      </p:cBhvr>
                                      <p:to>
                                        <p:strVal val="hidden"/>
                                      </p:to>
                                    </p:set>
                                  </p:childTnLst>
                                </p:cTn>
                              </p:par>
                              <p:par>
                                <p:cTn id="177" presetID="22" presetClass="entr" presetSubtype="1" fill="hold" nodeType="withEffect">
                                  <p:stCondLst>
                                    <p:cond delay="0"/>
                                  </p:stCondLst>
                                  <p:childTnLst>
                                    <p:set>
                                      <p:cBhvr>
                                        <p:cTn id="178" dur="1" fill="hold">
                                          <p:stCondLst>
                                            <p:cond delay="0"/>
                                          </p:stCondLst>
                                        </p:cTn>
                                        <p:tgtEl>
                                          <p:spTgt spid="130"/>
                                        </p:tgtEl>
                                        <p:attrNameLst>
                                          <p:attrName>style.visibility</p:attrName>
                                        </p:attrNameLst>
                                      </p:cBhvr>
                                      <p:to>
                                        <p:strVal val="visible"/>
                                      </p:to>
                                    </p:set>
                                    <p:animEffect transition="in" filter="wipe(up)">
                                      <p:cBhvr>
                                        <p:cTn id="179" dur="500"/>
                                        <p:tgtEl>
                                          <p:spTgt spid="130"/>
                                        </p:tgtEl>
                                      </p:cBhvr>
                                    </p:animEffect>
                                  </p:childTnLst>
                                </p:cTn>
                              </p:par>
                              <p:par>
                                <p:cTn id="180" presetID="22" presetClass="entr" presetSubtype="2" fill="hold" nodeType="withEffect">
                                  <p:stCondLst>
                                    <p:cond delay="0"/>
                                  </p:stCondLst>
                                  <p:childTnLst>
                                    <p:set>
                                      <p:cBhvr>
                                        <p:cTn id="181" dur="1" fill="hold">
                                          <p:stCondLst>
                                            <p:cond delay="0"/>
                                          </p:stCondLst>
                                        </p:cTn>
                                        <p:tgtEl>
                                          <p:spTgt spid="177"/>
                                        </p:tgtEl>
                                        <p:attrNameLst>
                                          <p:attrName>style.visibility</p:attrName>
                                        </p:attrNameLst>
                                      </p:cBhvr>
                                      <p:to>
                                        <p:strVal val="visible"/>
                                      </p:to>
                                    </p:set>
                                    <p:animEffect transition="in" filter="wipe(right)">
                                      <p:cBhvr>
                                        <p:cTn id="182" dur="500"/>
                                        <p:tgtEl>
                                          <p:spTgt spid="177"/>
                                        </p:tgtEl>
                                      </p:cBhvr>
                                    </p:animEffect>
                                  </p:childTnLst>
                                </p:cTn>
                              </p:par>
                            </p:childTnLst>
                          </p:cTn>
                        </p:par>
                        <p:par>
                          <p:cTn id="183" fill="hold">
                            <p:stCondLst>
                              <p:cond delay="500"/>
                            </p:stCondLst>
                            <p:childTnLst>
                              <p:par>
                                <p:cTn id="184" presetID="53" presetClass="entr" presetSubtype="16" fill="hold" nodeType="afterEffect">
                                  <p:stCondLst>
                                    <p:cond delay="0"/>
                                  </p:stCondLst>
                                  <p:childTnLst>
                                    <p:set>
                                      <p:cBhvr>
                                        <p:cTn id="185" dur="1" fill="hold">
                                          <p:stCondLst>
                                            <p:cond delay="0"/>
                                          </p:stCondLst>
                                        </p:cTn>
                                        <p:tgtEl>
                                          <p:spTgt spid="171"/>
                                        </p:tgtEl>
                                        <p:attrNameLst>
                                          <p:attrName>style.visibility</p:attrName>
                                        </p:attrNameLst>
                                      </p:cBhvr>
                                      <p:to>
                                        <p:strVal val="visible"/>
                                      </p:to>
                                    </p:set>
                                    <p:anim calcmode="lin" valueType="num">
                                      <p:cBhvr>
                                        <p:cTn id="186" dur="250" fill="hold"/>
                                        <p:tgtEl>
                                          <p:spTgt spid="171"/>
                                        </p:tgtEl>
                                        <p:attrNameLst>
                                          <p:attrName>ppt_w</p:attrName>
                                        </p:attrNameLst>
                                      </p:cBhvr>
                                      <p:tavLst>
                                        <p:tav tm="0">
                                          <p:val>
                                            <p:fltVal val="0"/>
                                          </p:val>
                                        </p:tav>
                                        <p:tav tm="100000">
                                          <p:val>
                                            <p:strVal val="#ppt_w"/>
                                          </p:val>
                                        </p:tav>
                                      </p:tavLst>
                                    </p:anim>
                                    <p:anim calcmode="lin" valueType="num">
                                      <p:cBhvr>
                                        <p:cTn id="187" dur="250" fill="hold"/>
                                        <p:tgtEl>
                                          <p:spTgt spid="171"/>
                                        </p:tgtEl>
                                        <p:attrNameLst>
                                          <p:attrName>ppt_h</p:attrName>
                                        </p:attrNameLst>
                                      </p:cBhvr>
                                      <p:tavLst>
                                        <p:tav tm="0">
                                          <p:val>
                                            <p:fltVal val="0"/>
                                          </p:val>
                                        </p:tav>
                                        <p:tav tm="100000">
                                          <p:val>
                                            <p:strVal val="#ppt_h"/>
                                          </p:val>
                                        </p:tav>
                                      </p:tavLst>
                                    </p:anim>
                                    <p:animEffect transition="in" filter="fade">
                                      <p:cBhvr>
                                        <p:cTn id="188" dur="250"/>
                                        <p:tgtEl>
                                          <p:spTgt spid="171"/>
                                        </p:tgtEl>
                                      </p:cBhvr>
                                    </p:animEffect>
                                  </p:childTnLst>
                                </p:cTn>
                              </p:par>
                              <p:par>
                                <p:cTn id="189" presetID="10" presetClass="entr" presetSubtype="0" fill="hold" grpId="0" nodeType="withEffect">
                                  <p:stCondLst>
                                    <p:cond delay="0"/>
                                  </p:stCondLst>
                                  <p:childTnLst>
                                    <p:set>
                                      <p:cBhvr>
                                        <p:cTn id="190" dur="1" fill="hold">
                                          <p:stCondLst>
                                            <p:cond delay="0"/>
                                          </p:stCondLst>
                                        </p:cTn>
                                        <p:tgtEl>
                                          <p:spTgt spid="180"/>
                                        </p:tgtEl>
                                        <p:attrNameLst>
                                          <p:attrName>style.visibility</p:attrName>
                                        </p:attrNameLst>
                                      </p:cBhvr>
                                      <p:to>
                                        <p:strVal val="visible"/>
                                      </p:to>
                                    </p:set>
                                    <p:animEffect transition="in" filter="fade">
                                      <p:cBhvr>
                                        <p:cTn id="191" dur="500"/>
                                        <p:tgtEl>
                                          <p:spTgt spid="180"/>
                                        </p:tgtEl>
                                      </p:cBhvr>
                                    </p:animEffect>
                                  </p:childTnLst>
                                </p:cTn>
                              </p:par>
                              <p:par>
                                <p:cTn id="192" presetID="53" presetClass="entr" presetSubtype="16" fill="hold" grpId="0" nodeType="withEffect">
                                  <p:stCondLst>
                                    <p:cond delay="0"/>
                                  </p:stCondLst>
                                  <p:childTnLst>
                                    <p:set>
                                      <p:cBhvr>
                                        <p:cTn id="193" dur="1" fill="hold">
                                          <p:stCondLst>
                                            <p:cond delay="0"/>
                                          </p:stCondLst>
                                        </p:cTn>
                                        <p:tgtEl>
                                          <p:spTgt spid="172"/>
                                        </p:tgtEl>
                                        <p:attrNameLst>
                                          <p:attrName>style.visibility</p:attrName>
                                        </p:attrNameLst>
                                      </p:cBhvr>
                                      <p:to>
                                        <p:strVal val="visible"/>
                                      </p:to>
                                    </p:set>
                                    <p:anim calcmode="lin" valueType="num">
                                      <p:cBhvr>
                                        <p:cTn id="194" dur="250" fill="hold"/>
                                        <p:tgtEl>
                                          <p:spTgt spid="172"/>
                                        </p:tgtEl>
                                        <p:attrNameLst>
                                          <p:attrName>ppt_w</p:attrName>
                                        </p:attrNameLst>
                                      </p:cBhvr>
                                      <p:tavLst>
                                        <p:tav tm="0">
                                          <p:val>
                                            <p:fltVal val="0"/>
                                          </p:val>
                                        </p:tav>
                                        <p:tav tm="100000">
                                          <p:val>
                                            <p:strVal val="#ppt_w"/>
                                          </p:val>
                                        </p:tav>
                                      </p:tavLst>
                                    </p:anim>
                                    <p:anim calcmode="lin" valueType="num">
                                      <p:cBhvr>
                                        <p:cTn id="195" dur="250" fill="hold"/>
                                        <p:tgtEl>
                                          <p:spTgt spid="172"/>
                                        </p:tgtEl>
                                        <p:attrNameLst>
                                          <p:attrName>ppt_h</p:attrName>
                                        </p:attrNameLst>
                                      </p:cBhvr>
                                      <p:tavLst>
                                        <p:tav tm="0">
                                          <p:val>
                                            <p:fltVal val="0"/>
                                          </p:val>
                                        </p:tav>
                                        <p:tav tm="100000">
                                          <p:val>
                                            <p:strVal val="#ppt_h"/>
                                          </p:val>
                                        </p:tav>
                                      </p:tavLst>
                                    </p:anim>
                                    <p:animEffect transition="in" filter="fade">
                                      <p:cBhvr>
                                        <p:cTn id="196" dur="250"/>
                                        <p:tgtEl>
                                          <p:spTgt spid="172"/>
                                        </p:tgtEl>
                                      </p:cBhvr>
                                    </p:animEffect>
                                  </p:childTnLst>
                                </p:cTn>
                              </p:par>
                              <p:par>
                                <p:cTn id="197" presetID="53" presetClass="entr" presetSubtype="16" fill="hold" nodeType="withEffect">
                                  <p:stCondLst>
                                    <p:cond delay="0"/>
                                  </p:stCondLst>
                                  <p:childTnLst>
                                    <p:set>
                                      <p:cBhvr>
                                        <p:cTn id="198" dur="1" fill="hold">
                                          <p:stCondLst>
                                            <p:cond delay="0"/>
                                          </p:stCondLst>
                                        </p:cTn>
                                        <p:tgtEl>
                                          <p:spTgt spid="167"/>
                                        </p:tgtEl>
                                        <p:attrNameLst>
                                          <p:attrName>style.visibility</p:attrName>
                                        </p:attrNameLst>
                                      </p:cBhvr>
                                      <p:to>
                                        <p:strVal val="visible"/>
                                      </p:to>
                                    </p:set>
                                    <p:anim calcmode="lin" valueType="num">
                                      <p:cBhvr>
                                        <p:cTn id="199" dur="250" fill="hold"/>
                                        <p:tgtEl>
                                          <p:spTgt spid="167"/>
                                        </p:tgtEl>
                                        <p:attrNameLst>
                                          <p:attrName>ppt_w</p:attrName>
                                        </p:attrNameLst>
                                      </p:cBhvr>
                                      <p:tavLst>
                                        <p:tav tm="0">
                                          <p:val>
                                            <p:fltVal val="0"/>
                                          </p:val>
                                        </p:tav>
                                        <p:tav tm="100000">
                                          <p:val>
                                            <p:strVal val="#ppt_w"/>
                                          </p:val>
                                        </p:tav>
                                      </p:tavLst>
                                    </p:anim>
                                    <p:anim calcmode="lin" valueType="num">
                                      <p:cBhvr>
                                        <p:cTn id="200" dur="250" fill="hold"/>
                                        <p:tgtEl>
                                          <p:spTgt spid="167"/>
                                        </p:tgtEl>
                                        <p:attrNameLst>
                                          <p:attrName>ppt_h</p:attrName>
                                        </p:attrNameLst>
                                      </p:cBhvr>
                                      <p:tavLst>
                                        <p:tav tm="0">
                                          <p:val>
                                            <p:fltVal val="0"/>
                                          </p:val>
                                        </p:tav>
                                        <p:tav tm="100000">
                                          <p:val>
                                            <p:strVal val="#ppt_h"/>
                                          </p:val>
                                        </p:tav>
                                      </p:tavLst>
                                    </p:anim>
                                    <p:animEffect transition="in" filter="fade">
                                      <p:cBhvr>
                                        <p:cTn id="201" dur="250"/>
                                        <p:tgtEl>
                                          <p:spTgt spid="167"/>
                                        </p:tgtEl>
                                      </p:cBhvr>
                                    </p:animEffect>
                                  </p:childTnLst>
                                </p:cTn>
                              </p:par>
                              <p:par>
                                <p:cTn id="202" presetID="22" presetClass="entr" presetSubtype="2" fill="hold" nodeType="withEffect">
                                  <p:stCondLst>
                                    <p:cond delay="0"/>
                                  </p:stCondLst>
                                  <p:childTnLst>
                                    <p:set>
                                      <p:cBhvr>
                                        <p:cTn id="203" dur="1" fill="hold">
                                          <p:stCondLst>
                                            <p:cond delay="0"/>
                                          </p:stCondLst>
                                        </p:cTn>
                                        <p:tgtEl>
                                          <p:spTgt spid="174"/>
                                        </p:tgtEl>
                                        <p:attrNameLst>
                                          <p:attrName>style.visibility</p:attrName>
                                        </p:attrNameLst>
                                      </p:cBhvr>
                                      <p:to>
                                        <p:strVal val="visible"/>
                                      </p:to>
                                    </p:set>
                                    <p:animEffect transition="in" filter="wipe(right)">
                                      <p:cBhvr>
                                        <p:cTn id="204" dur="500"/>
                                        <p:tgtEl>
                                          <p:spTgt spid="174"/>
                                        </p:tgtEl>
                                      </p:cBhvr>
                                    </p:animEffect>
                                  </p:childTnLst>
                                </p:cTn>
                              </p:par>
                              <p:par>
                                <p:cTn id="205" presetID="53" presetClass="entr" presetSubtype="16" fill="hold" grpId="0" nodeType="withEffect">
                                  <p:stCondLst>
                                    <p:cond delay="0"/>
                                  </p:stCondLst>
                                  <p:childTnLst>
                                    <p:set>
                                      <p:cBhvr>
                                        <p:cTn id="206" dur="1" fill="hold">
                                          <p:stCondLst>
                                            <p:cond delay="0"/>
                                          </p:stCondLst>
                                        </p:cTn>
                                        <p:tgtEl>
                                          <p:spTgt spid="168"/>
                                        </p:tgtEl>
                                        <p:attrNameLst>
                                          <p:attrName>style.visibility</p:attrName>
                                        </p:attrNameLst>
                                      </p:cBhvr>
                                      <p:to>
                                        <p:strVal val="visible"/>
                                      </p:to>
                                    </p:set>
                                    <p:anim calcmode="lin" valueType="num">
                                      <p:cBhvr>
                                        <p:cTn id="207" dur="250" fill="hold"/>
                                        <p:tgtEl>
                                          <p:spTgt spid="168"/>
                                        </p:tgtEl>
                                        <p:attrNameLst>
                                          <p:attrName>ppt_w</p:attrName>
                                        </p:attrNameLst>
                                      </p:cBhvr>
                                      <p:tavLst>
                                        <p:tav tm="0">
                                          <p:val>
                                            <p:fltVal val="0"/>
                                          </p:val>
                                        </p:tav>
                                        <p:tav tm="100000">
                                          <p:val>
                                            <p:strVal val="#ppt_w"/>
                                          </p:val>
                                        </p:tav>
                                      </p:tavLst>
                                    </p:anim>
                                    <p:anim calcmode="lin" valueType="num">
                                      <p:cBhvr>
                                        <p:cTn id="208" dur="250" fill="hold"/>
                                        <p:tgtEl>
                                          <p:spTgt spid="168"/>
                                        </p:tgtEl>
                                        <p:attrNameLst>
                                          <p:attrName>ppt_h</p:attrName>
                                        </p:attrNameLst>
                                      </p:cBhvr>
                                      <p:tavLst>
                                        <p:tav tm="0">
                                          <p:val>
                                            <p:fltVal val="0"/>
                                          </p:val>
                                        </p:tav>
                                        <p:tav tm="100000">
                                          <p:val>
                                            <p:strVal val="#ppt_h"/>
                                          </p:val>
                                        </p:tav>
                                      </p:tavLst>
                                    </p:anim>
                                    <p:animEffect transition="in" filter="fade">
                                      <p:cBhvr>
                                        <p:cTn id="209" dur="250"/>
                                        <p:tgtEl>
                                          <p:spTgt spid="168"/>
                                        </p:tgtEl>
                                      </p:cBhvr>
                                    </p:animEffect>
                                  </p:childTnLst>
                                </p:cTn>
                              </p:par>
                            </p:childTnLst>
                          </p:cTn>
                        </p:par>
                      </p:childTnLst>
                    </p:cTn>
                  </p:par>
                  <p:par>
                    <p:cTn id="210" fill="hold">
                      <p:stCondLst>
                        <p:cond delay="indefinite"/>
                      </p:stCondLst>
                      <p:childTnLst>
                        <p:par>
                          <p:cTn id="211" fill="hold">
                            <p:stCondLst>
                              <p:cond delay="0"/>
                            </p:stCondLst>
                            <p:childTnLst>
                              <p:par>
                                <p:cTn id="212" presetID="22" presetClass="entr" presetSubtype="8" fill="hold" nodeType="clickEffect">
                                  <p:stCondLst>
                                    <p:cond delay="0"/>
                                  </p:stCondLst>
                                  <p:childTnLst>
                                    <p:set>
                                      <p:cBhvr>
                                        <p:cTn id="213" dur="1" fill="hold">
                                          <p:stCondLst>
                                            <p:cond delay="0"/>
                                          </p:stCondLst>
                                        </p:cTn>
                                        <p:tgtEl>
                                          <p:spTgt spid="186"/>
                                        </p:tgtEl>
                                        <p:attrNameLst>
                                          <p:attrName>style.visibility</p:attrName>
                                        </p:attrNameLst>
                                      </p:cBhvr>
                                      <p:to>
                                        <p:strVal val="visible"/>
                                      </p:to>
                                    </p:set>
                                    <p:animEffect transition="in" filter="wipe(left)">
                                      <p:cBhvr>
                                        <p:cTn id="214" dur="500"/>
                                        <p:tgtEl>
                                          <p:spTgt spid="186"/>
                                        </p:tgtEl>
                                      </p:cBhvr>
                                    </p:animEffect>
                                  </p:childTnLst>
                                </p:cTn>
                              </p:par>
                              <p:par>
                                <p:cTn id="215" presetID="1" presetClass="exit" presetSubtype="0" fill="hold" grpId="1" nodeType="withEffect">
                                  <p:stCondLst>
                                    <p:cond delay="0"/>
                                  </p:stCondLst>
                                  <p:childTnLst>
                                    <p:set>
                                      <p:cBhvr>
                                        <p:cTn id="216" dur="1" fill="hold">
                                          <p:stCondLst>
                                            <p:cond delay="0"/>
                                          </p:stCondLst>
                                        </p:cTn>
                                        <p:tgtEl>
                                          <p:spTgt spid="180"/>
                                        </p:tgtEl>
                                        <p:attrNameLst>
                                          <p:attrName>style.visibility</p:attrName>
                                        </p:attrNameLst>
                                      </p:cBhvr>
                                      <p:to>
                                        <p:strVal val="hidden"/>
                                      </p:to>
                                    </p:set>
                                  </p:childTnLst>
                                </p:cTn>
                              </p:par>
                              <p:par>
                                <p:cTn id="217" presetID="22" presetClass="entr" presetSubtype="1" fill="hold" nodeType="withEffect">
                                  <p:stCondLst>
                                    <p:cond delay="0"/>
                                  </p:stCondLst>
                                  <p:childTnLst>
                                    <p:set>
                                      <p:cBhvr>
                                        <p:cTn id="218" dur="1" fill="hold">
                                          <p:stCondLst>
                                            <p:cond delay="0"/>
                                          </p:stCondLst>
                                        </p:cTn>
                                        <p:tgtEl>
                                          <p:spTgt spid="226"/>
                                        </p:tgtEl>
                                        <p:attrNameLst>
                                          <p:attrName>style.visibility</p:attrName>
                                        </p:attrNameLst>
                                      </p:cBhvr>
                                      <p:to>
                                        <p:strVal val="visible"/>
                                      </p:to>
                                    </p:set>
                                    <p:animEffect transition="in" filter="wipe(up)">
                                      <p:cBhvr>
                                        <p:cTn id="219" dur="500"/>
                                        <p:tgtEl>
                                          <p:spTgt spid="226"/>
                                        </p:tgtEl>
                                      </p:cBhvr>
                                    </p:animEffect>
                                  </p:childTnLst>
                                </p:cTn>
                              </p:par>
                              <p:par>
                                <p:cTn id="220" presetID="53" presetClass="entr" presetSubtype="16" fill="hold" grpId="0" nodeType="withEffect">
                                  <p:stCondLst>
                                    <p:cond delay="0"/>
                                  </p:stCondLst>
                                  <p:childTnLst>
                                    <p:set>
                                      <p:cBhvr>
                                        <p:cTn id="221" dur="1" fill="hold">
                                          <p:stCondLst>
                                            <p:cond delay="0"/>
                                          </p:stCondLst>
                                        </p:cTn>
                                        <p:tgtEl>
                                          <p:spTgt spid="185"/>
                                        </p:tgtEl>
                                        <p:attrNameLst>
                                          <p:attrName>style.visibility</p:attrName>
                                        </p:attrNameLst>
                                      </p:cBhvr>
                                      <p:to>
                                        <p:strVal val="visible"/>
                                      </p:to>
                                    </p:set>
                                    <p:anim calcmode="lin" valueType="num">
                                      <p:cBhvr>
                                        <p:cTn id="222" dur="250" fill="hold"/>
                                        <p:tgtEl>
                                          <p:spTgt spid="185"/>
                                        </p:tgtEl>
                                        <p:attrNameLst>
                                          <p:attrName>ppt_w</p:attrName>
                                        </p:attrNameLst>
                                      </p:cBhvr>
                                      <p:tavLst>
                                        <p:tav tm="0">
                                          <p:val>
                                            <p:fltVal val="0"/>
                                          </p:val>
                                        </p:tav>
                                        <p:tav tm="100000">
                                          <p:val>
                                            <p:strVal val="#ppt_w"/>
                                          </p:val>
                                        </p:tav>
                                      </p:tavLst>
                                    </p:anim>
                                    <p:anim calcmode="lin" valueType="num">
                                      <p:cBhvr>
                                        <p:cTn id="223" dur="250" fill="hold"/>
                                        <p:tgtEl>
                                          <p:spTgt spid="185"/>
                                        </p:tgtEl>
                                        <p:attrNameLst>
                                          <p:attrName>ppt_h</p:attrName>
                                        </p:attrNameLst>
                                      </p:cBhvr>
                                      <p:tavLst>
                                        <p:tav tm="0">
                                          <p:val>
                                            <p:fltVal val="0"/>
                                          </p:val>
                                        </p:tav>
                                        <p:tav tm="100000">
                                          <p:val>
                                            <p:strVal val="#ppt_h"/>
                                          </p:val>
                                        </p:tav>
                                      </p:tavLst>
                                    </p:anim>
                                    <p:animEffect transition="in" filter="fade">
                                      <p:cBhvr>
                                        <p:cTn id="224" dur="250"/>
                                        <p:tgtEl>
                                          <p:spTgt spid="185"/>
                                        </p:tgtEl>
                                      </p:cBhvr>
                                    </p:animEffect>
                                  </p:childTnLst>
                                </p:cTn>
                              </p:par>
                              <p:par>
                                <p:cTn id="225" presetID="10" presetClass="entr" presetSubtype="0" fill="hold" grpId="0" nodeType="withEffect">
                                  <p:stCondLst>
                                    <p:cond delay="0"/>
                                  </p:stCondLst>
                                  <p:childTnLst>
                                    <p:set>
                                      <p:cBhvr>
                                        <p:cTn id="226" dur="1" fill="hold">
                                          <p:stCondLst>
                                            <p:cond delay="0"/>
                                          </p:stCondLst>
                                        </p:cTn>
                                        <p:tgtEl>
                                          <p:spTgt spid="102"/>
                                        </p:tgtEl>
                                        <p:attrNameLst>
                                          <p:attrName>style.visibility</p:attrName>
                                        </p:attrNameLst>
                                      </p:cBhvr>
                                      <p:to>
                                        <p:strVal val="visible"/>
                                      </p:to>
                                    </p:set>
                                    <p:animEffect transition="in" filter="fade">
                                      <p:cBhvr>
                                        <p:cTn id="227" dur="500"/>
                                        <p:tgtEl>
                                          <p:spTgt spid="102"/>
                                        </p:tgtEl>
                                      </p:cBhvr>
                                    </p:animEffect>
                                  </p:childTnLst>
                                </p:cTn>
                              </p:par>
                            </p:childTnLst>
                          </p:cTn>
                        </p:par>
                      </p:childTnLst>
                    </p:cTn>
                  </p:par>
                  <p:par>
                    <p:cTn id="228" fill="hold">
                      <p:stCondLst>
                        <p:cond delay="indefinite"/>
                      </p:stCondLst>
                      <p:childTnLst>
                        <p:par>
                          <p:cTn id="229" fill="hold">
                            <p:stCondLst>
                              <p:cond delay="0"/>
                            </p:stCondLst>
                            <p:childTnLst>
                              <p:par>
                                <p:cTn id="230" presetID="10" presetClass="entr" presetSubtype="0" fill="hold" grpId="0" nodeType="clickEffect">
                                  <p:stCondLst>
                                    <p:cond delay="0"/>
                                  </p:stCondLst>
                                  <p:childTnLst>
                                    <p:set>
                                      <p:cBhvr>
                                        <p:cTn id="231" dur="1" fill="hold">
                                          <p:stCondLst>
                                            <p:cond delay="0"/>
                                          </p:stCondLst>
                                        </p:cTn>
                                        <p:tgtEl>
                                          <p:spTgt spid="195"/>
                                        </p:tgtEl>
                                        <p:attrNameLst>
                                          <p:attrName>style.visibility</p:attrName>
                                        </p:attrNameLst>
                                      </p:cBhvr>
                                      <p:to>
                                        <p:strVal val="visible"/>
                                      </p:to>
                                    </p:set>
                                    <p:animEffect transition="in" filter="fade">
                                      <p:cBhvr>
                                        <p:cTn id="232" dur="500"/>
                                        <p:tgtEl>
                                          <p:spTgt spid="195"/>
                                        </p:tgtEl>
                                      </p:cBhvr>
                                    </p:animEffect>
                                  </p:childTnLst>
                                </p:cTn>
                              </p:par>
                              <p:par>
                                <p:cTn id="233" presetID="10" presetClass="exit" presetSubtype="0" fill="hold" grpId="1" nodeType="withEffect">
                                  <p:stCondLst>
                                    <p:cond delay="0"/>
                                  </p:stCondLst>
                                  <p:childTnLst>
                                    <p:animEffect transition="out" filter="fade">
                                      <p:cBhvr>
                                        <p:cTn id="234" dur="500"/>
                                        <p:tgtEl>
                                          <p:spTgt spid="102"/>
                                        </p:tgtEl>
                                      </p:cBhvr>
                                    </p:animEffect>
                                    <p:set>
                                      <p:cBhvr>
                                        <p:cTn id="235" dur="1" fill="hold">
                                          <p:stCondLst>
                                            <p:cond delay="499"/>
                                          </p:stCondLst>
                                        </p:cTn>
                                        <p:tgtEl>
                                          <p:spTgt spid="102"/>
                                        </p:tgtEl>
                                        <p:attrNameLst>
                                          <p:attrName>style.visibility</p:attrName>
                                        </p:attrNameLst>
                                      </p:cBhvr>
                                      <p:to>
                                        <p:strVal val="hidden"/>
                                      </p:to>
                                    </p:set>
                                  </p:childTnLst>
                                </p:cTn>
                              </p:par>
                            </p:childTnLst>
                          </p:cTn>
                        </p:par>
                        <p:par>
                          <p:cTn id="236" fill="hold">
                            <p:stCondLst>
                              <p:cond delay="500"/>
                            </p:stCondLst>
                            <p:childTnLst>
                              <p:par>
                                <p:cTn id="237" presetID="10" presetClass="entr" presetSubtype="0" fill="hold" grpId="0" nodeType="afterEffect">
                                  <p:stCondLst>
                                    <p:cond delay="0"/>
                                  </p:stCondLst>
                                  <p:childTnLst>
                                    <p:set>
                                      <p:cBhvr>
                                        <p:cTn id="238" dur="1" fill="hold">
                                          <p:stCondLst>
                                            <p:cond delay="0"/>
                                          </p:stCondLst>
                                        </p:cTn>
                                        <p:tgtEl>
                                          <p:spTgt spid="197"/>
                                        </p:tgtEl>
                                        <p:attrNameLst>
                                          <p:attrName>style.visibility</p:attrName>
                                        </p:attrNameLst>
                                      </p:cBhvr>
                                      <p:to>
                                        <p:strVal val="visible"/>
                                      </p:to>
                                    </p:set>
                                    <p:animEffect transition="in" filter="fade">
                                      <p:cBhvr>
                                        <p:cTn id="239" dur="500"/>
                                        <p:tgtEl>
                                          <p:spTgt spid="197"/>
                                        </p:tgtEl>
                                      </p:cBhvr>
                                    </p:animEffect>
                                  </p:childTnLst>
                                </p:cTn>
                              </p:par>
                              <p:par>
                                <p:cTn id="240" presetID="22" presetClass="entr" presetSubtype="2" fill="hold" nodeType="withEffect">
                                  <p:stCondLst>
                                    <p:cond delay="0"/>
                                  </p:stCondLst>
                                  <p:childTnLst>
                                    <p:set>
                                      <p:cBhvr>
                                        <p:cTn id="241" dur="1" fill="hold">
                                          <p:stCondLst>
                                            <p:cond delay="0"/>
                                          </p:stCondLst>
                                        </p:cTn>
                                        <p:tgtEl>
                                          <p:spTgt spid="203"/>
                                        </p:tgtEl>
                                        <p:attrNameLst>
                                          <p:attrName>style.visibility</p:attrName>
                                        </p:attrNameLst>
                                      </p:cBhvr>
                                      <p:to>
                                        <p:strVal val="visible"/>
                                      </p:to>
                                    </p:set>
                                    <p:animEffect transition="in" filter="wipe(right)">
                                      <p:cBhvr>
                                        <p:cTn id="242" dur="500"/>
                                        <p:tgtEl>
                                          <p:spTgt spid="203"/>
                                        </p:tgtEl>
                                      </p:cBhvr>
                                    </p:animEffect>
                                  </p:childTnLst>
                                </p:cTn>
                              </p:par>
                            </p:childTnLst>
                          </p:cTn>
                        </p:par>
                      </p:childTnLst>
                    </p:cTn>
                  </p:par>
                  <p:par>
                    <p:cTn id="243" fill="hold">
                      <p:stCondLst>
                        <p:cond delay="indefinite"/>
                      </p:stCondLst>
                      <p:childTnLst>
                        <p:par>
                          <p:cTn id="244" fill="hold">
                            <p:stCondLst>
                              <p:cond delay="0"/>
                            </p:stCondLst>
                            <p:childTnLst>
                              <p:par>
                                <p:cTn id="245" presetID="22" presetClass="entr" presetSubtype="2" fill="hold" nodeType="clickEffect">
                                  <p:stCondLst>
                                    <p:cond delay="0"/>
                                  </p:stCondLst>
                                  <p:childTnLst>
                                    <p:set>
                                      <p:cBhvr>
                                        <p:cTn id="246" dur="1" fill="hold">
                                          <p:stCondLst>
                                            <p:cond delay="0"/>
                                          </p:stCondLst>
                                        </p:cTn>
                                        <p:tgtEl>
                                          <p:spTgt spid="206"/>
                                        </p:tgtEl>
                                        <p:attrNameLst>
                                          <p:attrName>style.visibility</p:attrName>
                                        </p:attrNameLst>
                                      </p:cBhvr>
                                      <p:to>
                                        <p:strVal val="visible"/>
                                      </p:to>
                                    </p:set>
                                    <p:animEffect transition="in" filter="wipe(right)">
                                      <p:cBhvr>
                                        <p:cTn id="247" dur="500"/>
                                        <p:tgtEl>
                                          <p:spTgt spid="206"/>
                                        </p:tgtEl>
                                      </p:cBhvr>
                                    </p:animEffect>
                                  </p:childTnLst>
                                </p:cTn>
                              </p:par>
                              <p:par>
                                <p:cTn id="248" presetID="1" presetClass="exit" presetSubtype="0" fill="hold" grpId="1" nodeType="withEffect">
                                  <p:stCondLst>
                                    <p:cond delay="0"/>
                                  </p:stCondLst>
                                  <p:childTnLst>
                                    <p:set>
                                      <p:cBhvr>
                                        <p:cTn id="249" dur="1" fill="hold">
                                          <p:stCondLst>
                                            <p:cond delay="0"/>
                                          </p:stCondLst>
                                        </p:cTn>
                                        <p:tgtEl>
                                          <p:spTgt spid="197"/>
                                        </p:tgtEl>
                                        <p:attrNameLst>
                                          <p:attrName>style.visibility</p:attrName>
                                        </p:attrNameLst>
                                      </p:cBhvr>
                                      <p:to>
                                        <p:strVal val="hidden"/>
                                      </p:to>
                                    </p:set>
                                  </p:childTnLst>
                                </p:cTn>
                              </p:par>
                              <p:par>
                                <p:cTn id="250" presetID="53" presetClass="entr" presetSubtype="16" fill="hold" grpId="0" nodeType="withEffect">
                                  <p:stCondLst>
                                    <p:cond delay="0"/>
                                  </p:stCondLst>
                                  <p:childTnLst>
                                    <p:set>
                                      <p:cBhvr>
                                        <p:cTn id="251" dur="1" fill="hold">
                                          <p:stCondLst>
                                            <p:cond delay="0"/>
                                          </p:stCondLst>
                                        </p:cTn>
                                        <p:tgtEl>
                                          <p:spTgt spid="129"/>
                                        </p:tgtEl>
                                        <p:attrNameLst>
                                          <p:attrName>style.visibility</p:attrName>
                                        </p:attrNameLst>
                                      </p:cBhvr>
                                      <p:to>
                                        <p:strVal val="visible"/>
                                      </p:to>
                                    </p:set>
                                    <p:anim calcmode="lin" valueType="num">
                                      <p:cBhvr>
                                        <p:cTn id="252" dur="250" fill="hold"/>
                                        <p:tgtEl>
                                          <p:spTgt spid="129"/>
                                        </p:tgtEl>
                                        <p:attrNameLst>
                                          <p:attrName>ppt_w</p:attrName>
                                        </p:attrNameLst>
                                      </p:cBhvr>
                                      <p:tavLst>
                                        <p:tav tm="0">
                                          <p:val>
                                            <p:fltVal val="0"/>
                                          </p:val>
                                        </p:tav>
                                        <p:tav tm="100000">
                                          <p:val>
                                            <p:strVal val="#ppt_w"/>
                                          </p:val>
                                        </p:tav>
                                      </p:tavLst>
                                    </p:anim>
                                    <p:anim calcmode="lin" valueType="num">
                                      <p:cBhvr>
                                        <p:cTn id="253" dur="250" fill="hold"/>
                                        <p:tgtEl>
                                          <p:spTgt spid="129"/>
                                        </p:tgtEl>
                                        <p:attrNameLst>
                                          <p:attrName>ppt_h</p:attrName>
                                        </p:attrNameLst>
                                      </p:cBhvr>
                                      <p:tavLst>
                                        <p:tav tm="0">
                                          <p:val>
                                            <p:fltVal val="0"/>
                                          </p:val>
                                        </p:tav>
                                        <p:tav tm="100000">
                                          <p:val>
                                            <p:strVal val="#ppt_h"/>
                                          </p:val>
                                        </p:tav>
                                      </p:tavLst>
                                    </p:anim>
                                    <p:animEffect transition="in" filter="fade">
                                      <p:cBhvr>
                                        <p:cTn id="254" dur="250"/>
                                        <p:tgtEl>
                                          <p:spTgt spid="129"/>
                                        </p:tgtEl>
                                      </p:cBhvr>
                                    </p:animEffect>
                                  </p:childTnLst>
                                </p:cTn>
                              </p:par>
                            </p:childTnLst>
                          </p:cTn>
                        </p:par>
                        <p:par>
                          <p:cTn id="255" fill="hold">
                            <p:stCondLst>
                              <p:cond delay="500"/>
                            </p:stCondLst>
                            <p:childTnLst>
                              <p:par>
                                <p:cTn id="256" presetID="53" presetClass="entr" presetSubtype="16" fill="hold" grpId="0" nodeType="afterEffect">
                                  <p:stCondLst>
                                    <p:cond delay="0"/>
                                  </p:stCondLst>
                                  <p:childTnLst>
                                    <p:set>
                                      <p:cBhvr>
                                        <p:cTn id="257" dur="1" fill="hold">
                                          <p:stCondLst>
                                            <p:cond delay="0"/>
                                          </p:stCondLst>
                                        </p:cTn>
                                        <p:tgtEl>
                                          <p:spTgt spid="201"/>
                                        </p:tgtEl>
                                        <p:attrNameLst>
                                          <p:attrName>style.visibility</p:attrName>
                                        </p:attrNameLst>
                                      </p:cBhvr>
                                      <p:to>
                                        <p:strVal val="visible"/>
                                      </p:to>
                                    </p:set>
                                    <p:anim calcmode="lin" valueType="num">
                                      <p:cBhvr>
                                        <p:cTn id="258" dur="250" fill="hold"/>
                                        <p:tgtEl>
                                          <p:spTgt spid="201"/>
                                        </p:tgtEl>
                                        <p:attrNameLst>
                                          <p:attrName>ppt_w</p:attrName>
                                        </p:attrNameLst>
                                      </p:cBhvr>
                                      <p:tavLst>
                                        <p:tav tm="0">
                                          <p:val>
                                            <p:fltVal val="0"/>
                                          </p:val>
                                        </p:tav>
                                        <p:tav tm="100000">
                                          <p:val>
                                            <p:strVal val="#ppt_w"/>
                                          </p:val>
                                        </p:tav>
                                      </p:tavLst>
                                    </p:anim>
                                    <p:anim calcmode="lin" valueType="num">
                                      <p:cBhvr>
                                        <p:cTn id="259" dur="250" fill="hold"/>
                                        <p:tgtEl>
                                          <p:spTgt spid="201"/>
                                        </p:tgtEl>
                                        <p:attrNameLst>
                                          <p:attrName>ppt_h</p:attrName>
                                        </p:attrNameLst>
                                      </p:cBhvr>
                                      <p:tavLst>
                                        <p:tav tm="0">
                                          <p:val>
                                            <p:fltVal val="0"/>
                                          </p:val>
                                        </p:tav>
                                        <p:tav tm="100000">
                                          <p:val>
                                            <p:strVal val="#ppt_h"/>
                                          </p:val>
                                        </p:tav>
                                      </p:tavLst>
                                    </p:anim>
                                    <p:animEffect transition="in" filter="fade">
                                      <p:cBhvr>
                                        <p:cTn id="260" dur="250"/>
                                        <p:tgtEl>
                                          <p:spTgt spid="201"/>
                                        </p:tgtEl>
                                      </p:cBhvr>
                                    </p:animEffect>
                                  </p:childTnLst>
                                </p:cTn>
                              </p:par>
                              <p:par>
                                <p:cTn id="261" presetID="22" presetClass="entr" presetSubtype="1" fill="hold" nodeType="withEffect">
                                  <p:stCondLst>
                                    <p:cond delay="0"/>
                                  </p:stCondLst>
                                  <p:childTnLst>
                                    <p:set>
                                      <p:cBhvr>
                                        <p:cTn id="262" dur="1" fill="hold">
                                          <p:stCondLst>
                                            <p:cond delay="0"/>
                                          </p:stCondLst>
                                        </p:cTn>
                                        <p:tgtEl>
                                          <p:spTgt spid="135"/>
                                        </p:tgtEl>
                                        <p:attrNameLst>
                                          <p:attrName>style.visibility</p:attrName>
                                        </p:attrNameLst>
                                      </p:cBhvr>
                                      <p:to>
                                        <p:strVal val="visible"/>
                                      </p:to>
                                    </p:set>
                                    <p:animEffect transition="in" filter="wipe(up)">
                                      <p:cBhvr>
                                        <p:cTn id="263" dur="500"/>
                                        <p:tgtEl>
                                          <p:spTgt spid="135"/>
                                        </p:tgtEl>
                                      </p:cBhvr>
                                    </p:animEffect>
                                  </p:childTnLst>
                                </p:cTn>
                              </p:par>
                              <p:par>
                                <p:cTn id="264" presetID="10" presetClass="entr" presetSubtype="0" fill="hold" grpId="0" nodeType="withEffect">
                                  <p:stCondLst>
                                    <p:cond delay="0"/>
                                  </p:stCondLst>
                                  <p:childTnLst>
                                    <p:set>
                                      <p:cBhvr>
                                        <p:cTn id="265" dur="1" fill="hold">
                                          <p:stCondLst>
                                            <p:cond delay="0"/>
                                          </p:stCondLst>
                                        </p:cTn>
                                        <p:tgtEl>
                                          <p:spTgt spid="82"/>
                                        </p:tgtEl>
                                        <p:attrNameLst>
                                          <p:attrName>style.visibility</p:attrName>
                                        </p:attrNameLst>
                                      </p:cBhvr>
                                      <p:to>
                                        <p:strVal val="visible"/>
                                      </p:to>
                                    </p:set>
                                    <p:animEffect transition="in" filter="fade">
                                      <p:cBhvr>
                                        <p:cTn id="266" dur="500"/>
                                        <p:tgtEl>
                                          <p:spTgt spid="82"/>
                                        </p:tgtEl>
                                      </p:cBhvr>
                                    </p:animEffect>
                                  </p:childTnLst>
                                </p:cTn>
                              </p:par>
                              <p:par>
                                <p:cTn id="267" presetID="22" presetClass="entr" presetSubtype="8" fill="hold" nodeType="withEffect">
                                  <p:stCondLst>
                                    <p:cond delay="0"/>
                                  </p:stCondLst>
                                  <p:childTnLst>
                                    <p:set>
                                      <p:cBhvr>
                                        <p:cTn id="268" dur="1" fill="hold">
                                          <p:stCondLst>
                                            <p:cond delay="0"/>
                                          </p:stCondLst>
                                        </p:cTn>
                                        <p:tgtEl>
                                          <p:spTgt spid="198"/>
                                        </p:tgtEl>
                                        <p:attrNameLst>
                                          <p:attrName>style.visibility</p:attrName>
                                        </p:attrNameLst>
                                      </p:cBhvr>
                                      <p:to>
                                        <p:strVal val="visible"/>
                                      </p:to>
                                    </p:set>
                                    <p:animEffect transition="in" filter="wipe(left)">
                                      <p:cBhvr>
                                        <p:cTn id="269" dur="500"/>
                                        <p:tgtEl>
                                          <p:spTgt spid="198"/>
                                        </p:tgtEl>
                                      </p:cBhvr>
                                    </p:animEffect>
                                  </p:childTnLst>
                                </p:cTn>
                              </p:par>
                              <p:par>
                                <p:cTn id="270" presetID="53" presetClass="entr" presetSubtype="16" fill="hold" nodeType="withEffect">
                                  <p:stCondLst>
                                    <p:cond delay="0"/>
                                  </p:stCondLst>
                                  <p:childTnLst>
                                    <p:set>
                                      <p:cBhvr>
                                        <p:cTn id="271" dur="1" fill="hold">
                                          <p:stCondLst>
                                            <p:cond delay="0"/>
                                          </p:stCondLst>
                                        </p:cTn>
                                        <p:tgtEl>
                                          <p:spTgt spid="229"/>
                                        </p:tgtEl>
                                        <p:attrNameLst>
                                          <p:attrName>style.visibility</p:attrName>
                                        </p:attrNameLst>
                                      </p:cBhvr>
                                      <p:to>
                                        <p:strVal val="visible"/>
                                      </p:to>
                                    </p:set>
                                    <p:anim calcmode="lin" valueType="num">
                                      <p:cBhvr>
                                        <p:cTn id="272" dur="250" fill="hold"/>
                                        <p:tgtEl>
                                          <p:spTgt spid="229"/>
                                        </p:tgtEl>
                                        <p:attrNameLst>
                                          <p:attrName>ppt_w</p:attrName>
                                        </p:attrNameLst>
                                      </p:cBhvr>
                                      <p:tavLst>
                                        <p:tav tm="0">
                                          <p:val>
                                            <p:fltVal val="0"/>
                                          </p:val>
                                        </p:tav>
                                        <p:tav tm="100000">
                                          <p:val>
                                            <p:strVal val="#ppt_w"/>
                                          </p:val>
                                        </p:tav>
                                      </p:tavLst>
                                    </p:anim>
                                    <p:anim calcmode="lin" valueType="num">
                                      <p:cBhvr>
                                        <p:cTn id="273" dur="250" fill="hold"/>
                                        <p:tgtEl>
                                          <p:spTgt spid="229"/>
                                        </p:tgtEl>
                                        <p:attrNameLst>
                                          <p:attrName>ppt_h</p:attrName>
                                        </p:attrNameLst>
                                      </p:cBhvr>
                                      <p:tavLst>
                                        <p:tav tm="0">
                                          <p:val>
                                            <p:fltVal val="0"/>
                                          </p:val>
                                        </p:tav>
                                        <p:tav tm="100000">
                                          <p:val>
                                            <p:strVal val="#ppt_h"/>
                                          </p:val>
                                        </p:tav>
                                      </p:tavLst>
                                    </p:anim>
                                    <p:animEffect transition="in" filter="fade">
                                      <p:cBhvr>
                                        <p:cTn id="274" dur="250"/>
                                        <p:tgtEl>
                                          <p:spTgt spid="229"/>
                                        </p:tgtEl>
                                      </p:cBhvr>
                                    </p:animEffect>
                                  </p:childTnLst>
                                </p:cTn>
                              </p:par>
                            </p:childTnLst>
                          </p:cTn>
                        </p:par>
                        <p:par>
                          <p:cTn id="275" fill="hold">
                            <p:stCondLst>
                              <p:cond delay="1000"/>
                            </p:stCondLst>
                            <p:childTnLst>
                              <p:par>
                                <p:cTn id="276" presetID="30" presetClass="emph" presetSubtype="0" fill="hold" grpId="1" nodeType="afterEffect">
                                  <p:stCondLst>
                                    <p:cond delay="0"/>
                                  </p:stCondLst>
                                  <p:childTnLst>
                                    <p:animClr clrSpc="hsl" dir="cw">
                                      <p:cBhvr override="childStyle">
                                        <p:cTn id="277" dur="500" fill="hold"/>
                                        <p:tgtEl>
                                          <p:spTgt spid="195"/>
                                        </p:tgtEl>
                                        <p:attrNameLst>
                                          <p:attrName>style.color</p:attrName>
                                        </p:attrNameLst>
                                      </p:cBhvr>
                                      <p:by>
                                        <p:hsl h="0" s="12549" l="25098"/>
                                      </p:by>
                                    </p:animClr>
                                    <p:animClr clrSpc="hsl" dir="cw">
                                      <p:cBhvr>
                                        <p:cTn id="278" dur="500" fill="hold"/>
                                        <p:tgtEl>
                                          <p:spTgt spid="195"/>
                                        </p:tgtEl>
                                        <p:attrNameLst>
                                          <p:attrName>fillcolor</p:attrName>
                                        </p:attrNameLst>
                                      </p:cBhvr>
                                      <p:by>
                                        <p:hsl h="0" s="12549" l="25098"/>
                                      </p:by>
                                    </p:animClr>
                                    <p:animClr clrSpc="hsl" dir="cw">
                                      <p:cBhvr>
                                        <p:cTn id="279" dur="500" fill="hold"/>
                                        <p:tgtEl>
                                          <p:spTgt spid="195"/>
                                        </p:tgtEl>
                                        <p:attrNameLst>
                                          <p:attrName>stroke.color</p:attrName>
                                        </p:attrNameLst>
                                      </p:cBhvr>
                                      <p:by>
                                        <p:hsl h="0" s="12549" l="25098"/>
                                      </p:by>
                                    </p:animClr>
                                    <p:set>
                                      <p:cBhvr>
                                        <p:cTn id="280" dur="500" fill="hold"/>
                                        <p:tgtEl>
                                          <p:spTgt spid="195"/>
                                        </p:tgtEl>
                                        <p:attrNameLst>
                                          <p:attrName>fill.type</p:attrName>
                                        </p:attrNameLst>
                                      </p:cBhvr>
                                      <p:to>
                                        <p:strVal val="solid"/>
                                      </p:to>
                                    </p:set>
                                  </p:childTnLst>
                                </p:cTn>
                              </p:par>
                              <p:par>
                                <p:cTn id="281" presetID="30" presetClass="emph" presetSubtype="0" fill="hold" nodeType="withEffect">
                                  <p:stCondLst>
                                    <p:cond delay="0"/>
                                  </p:stCondLst>
                                  <p:childTnLst>
                                    <p:animClr clrSpc="hsl" dir="cw">
                                      <p:cBhvr override="childStyle">
                                        <p:cTn id="282" dur="500" fill="hold"/>
                                        <p:tgtEl>
                                          <p:spTgt spid="203"/>
                                        </p:tgtEl>
                                        <p:attrNameLst>
                                          <p:attrName>style.color</p:attrName>
                                        </p:attrNameLst>
                                      </p:cBhvr>
                                      <p:by>
                                        <p:hsl h="0" s="12549" l="25098"/>
                                      </p:by>
                                    </p:animClr>
                                    <p:animClr clrSpc="hsl" dir="cw">
                                      <p:cBhvr>
                                        <p:cTn id="283" dur="500" fill="hold"/>
                                        <p:tgtEl>
                                          <p:spTgt spid="203"/>
                                        </p:tgtEl>
                                        <p:attrNameLst>
                                          <p:attrName>fillcolor</p:attrName>
                                        </p:attrNameLst>
                                      </p:cBhvr>
                                      <p:by>
                                        <p:hsl h="0" s="12549" l="25098"/>
                                      </p:by>
                                    </p:animClr>
                                    <p:animClr clrSpc="hsl" dir="cw">
                                      <p:cBhvr>
                                        <p:cTn id="284" dur="500" fill="hold"/>
                                        <p:tgtEl>
                                          <p:spTgt spid="203"/>
                                        </p:tgtEl>
                                        <p:attrNameLst>
                                          <p:attrName>stroke.color</p:attrName>
                                        </p:attrNameLst>
                                      </p:cBhvr>
                                      <p:by>
                                        <p:hsl h="0" s="12549" l="25098"/>
                                      </p:by>
                                    </p:animClr>
                                    <p:set>
                                      <p:cBhvr>
                                        <p:cTn id="285" dur="500" fill="hold"/>
                                        <p:tgtEl>
                                          <p:spTgt spid="203"/>
                                        </p:tgtEl>
                                        <p:attrNameLst>
                                          <p:attrName>fill.type</p:attrName>
                                        </p:attrNameLst>
                                      </p:cBhvr>
                                      <p:to>
                                        <p:strVal val="solid"/>
                                      </p:to>
                                    </p:set>
                                  </p:childTnLst>
                                </p:cTn>
                              </p:par>
                              <p:par>
                                <p:cTn id="286" presetID="30" presetClass="emph" presetSubtype="0" fill="hold" nodeType="withEffect">
                                  <p:stCondLst>
                                    <p:cond delay="0"/>
                                  </p:stCondLst>
                                  <p:childTnLst>
                                    <p:animClr clrSpc="hsl" dir="cw">
                                      <p:cBhvr override="childStyle">
                                        <p:cTn id="287" dur="500" fill="hold"/>
                                        <p:tgtEl>
                                          <p:spTgt spid="198"/>
                                        </p:tgtEl>
                                        <p:attrNameLst>
                                          <p:attrName>style.color</p:attrName>
                                        </p:attrNameLst>
                                      </p:cBhvr>
                                      <p:by>
                                        <p:hsl h="0" s="12549" l="25098"/>
                                      </p:by>
                                    </p:animClr>
                                    <p:animClr clrSpc="hsl" dir="cw">
                                      <p:cBhvr>
                                        <p:cTn id="288" dur="500" fill="hold"/>
                                        <p:tgtEl>
                                          <p:spTgt spid="198"/>
                                        </p:tgtEl>
                                        <p:attrNameLst>
                                          <p:attrName>fillcolor</p:attrName>
                                        </p:attrNameLst>
                                      </p:cBhvr>
                                      <p:by>
                                        <p:hsl h="0" s="12549" l="25098"/>
                                      </p:by>
                                    </p:animClr>
                                    <p:animClr clrSpc="hsl" dir="cw">
                                      <p:cBhvr>
                                        <p:cTn id="289" dur="500" fill="hold"/>
                                        <p:tgtEl>
                                          <p:spTgt spid="198"/>
                                        </p:tgtEl>
                                        <p:attrNameLst>
                                          <p:attrName>stroke.color</p:attrName>
                                        </p:attrNameLst>
                                      </p:cBhvr>
                                      <p:by>
                                        <p:hsl h="0" s="12549" l="25098"/>
                                      </p:by>
                                    </p:animClr>
                                    <p:set>
                                      <p:cBhvr>
                                        <p:cTn id="290" dur="500" fill="hold"/>
                                        <p:tgtEl>
                                          <p:spTgt spid="198"/>
                                        </p:tgtEl>
                                        <p:attrNameLst>
                                          <p:attrName>fill.type</p:attrName>
                                        </p:attrNameLst>
                                      </p:cBhvr>
                                      <p:to>
                                        <p:strVal val="solid"/>
                                      </p:to>
                                    </p:set>
                                  </p:childTnLst>
                                </p:cTn>
                              </p:par>
                              <p:par>
                                <p:cTn id="291" presetID="30" presetClass="emph" presetSubtype="0" fill="hold" nodeType="withEffect">
                                  <p:stCondLst>
                                    <p:cond delay="0"/>
                                  </p:stCondLst>
                                  <p:childTnLst>
                                    <p:animClr clrSpc="hsl" dir="cw">
                                      <p:cBhvr override="childStyle">
                                        <p:cTn id="292" dur="500" fill="hold"/>
                                        <p:tgtEl>
                                          <p:spTgt spid="21"/>
                                        </p:tgtEl>
                                        <p:attrNameLst>
                                          <p:attrName>style.color</p:attrName>
                                        </p:attrNameLst>
                                      </p:cBhvr>
                                      <p:by>
                                        <p:hsl h="0" s="12549" l="25098"/>
                                      </p:by>
                                    </p:animClr>
                                    <p:animClr clrSpc="hsl" dir="cw">
                                      <p:cBhvr>
                                        <p:cTn id="293" dur="500" fill="hold"/>
                                        <p:tgtEl>
                                          <p:spTgt spid="21"/>
                                        </p:tgtEl>
                                        <p:attrNameLst>
                                          <p:attrName>fillcolor</p:attrName>
                                        </p:attrNameLst>
                                      </p:cBhvr>
                                      <p:by>
                                        <p:hsl h="0" s="12549" l="25098"/>
                                      </p:by>
                                    </p:animClr>
                                    <p:animClr clrSpc="hsl" dir="cw">
                                      <p:cBhvr>
                                        <p:cTn id="294" dur="500" fill="hold"/>
                                        <p:tgtEl>
                                          <p:spTgt spid="21"/>
                                        </p:tgtEl>
                                        <p:attrNameLst>
                                          <p:attrName>stroke.color</p:attrName>
                                        </p:attrNameLst>
                                      </p:cBhvr>
                                      <p:by>
                                        <p:hsl h="0" s="12549" l="25098"/>
                                      </p:by>
                                    </p:animClr>
                                    <p:set>
                                      <p:cBhvr>
                                        <p:cTn id="295" dur="500" fill="hold"/>
                                        <p:tgtEl>
                                          <p:spTgt spid="21"/>
                                        </p:tgtEl>
                                        <p:attrNameLst>
                                          <p:attrName>fill.type</p:attrName>
                                        </p:attrNameLst>
                                      </p:cBhvr>
                                      <p:to>
                                        <p:strVal val="solid"/>
                                      </p:to>
                                    </p:set>
                                  </p:childTnLst>
                                </p:cTn>
                              </p:par>
                            </p:childTnLst>
                          </p:cTn>
                        </p:par>
                      </p:childTnLst>
                    </p:cTn>
                  </p:par>
                  <p:par>
                    <p:cTn id="296" fill="hold">
                      <p:stCondLst>
                        <p:cond delay="indefinite"/>
                      </p:stCondLst>
                      <p:childTnLst>
                        <p:par>
                          <p:cTn id="297" fill="hold">
                            <p:stCondLst>
                              <p:cond delay="0"/>
                            </p:stCondLst>
                            <p:childTnLst>
                              <p:par>
                                <p:cTn id="298" presetID="53" presetClass="entr" presetSubtype="16" fill="hold" grpId="0" nodeType="clickEffect">
                                  <p:stCondLst>
                                    <p:cond delay="0"/>
                                  </p:stCondLst>
                                  <p:childTnLst>
                                    <p:set>
                                      <p:cBhvr>
                                        <p:cTn id="299" dur="1" fill="hold">
                                          <p:stCondLst>
                                            <p:cond delay="0"/>
                                          </p:stCondLst>
                                        </p:cTn>
                                        <p:tgtEl>
                                          <p:spTgt spid="212"/>
                                        </p:tgtEl>
                                        <p:attrNameLst>
                                          <p:attrName>style.visibility</p:attrName>
                                        </p:attrNameLst>
                                      </p:cBhvr>
                                      <p:to>
                                        <p:strVal val="visible"/>
                                      </p:to>
                                    </p:set>
                                    <p:anim calcmode="lin" valueType="num">
                                      <p:cBhvr>
                                        <p:cTn id="300" dur="250" fill="hold"/>
                                        <p:tgtEl>
                                          <p:spTgt spid="212"/>
                                        </p:tgtEl>
                                        <p:attrNameLst>
                                          <p:attrName>ppt_w</p:attrName>
                                        </p:attrNameLst>
                                      </p:cBhvr>
                                      <p:tavLst>
                                        <p:tav tm="0">
                                          <p:val>
                                            <p:fltVal val="0"/>
                                          </p:val>
                                        </p:tav>
                                        <p:tav tm="100000">
                                          <p:val>
                                            <p:strVal val="#ppt_w"/>
                                          </p:val>
                                        </p:tav>
                                      </p:tavLst>
                                    </p:anim>
                                    <p:anim calcmode="lin" valueType="num">
                                      <p:cBhvr>
                                        <p:cTn id="301" dur="250" fill="hold"/>
                                        <p:tgtEl>
                                          <p:spTgt spid="212"/>
                                        </p:tgtEl>
                                        <p:attrNameLst>
                                          <p:attrName>ppt_h</p:attrName>
                                        </p:attrNameLst>
                                      </p:cBhvr>
                                      <p:tavLst>
                                        <p:tav tm="0">
                                          <p:val>
                                            <p:fltVal val="0"/>
                                          </p:val>
                                        </p:tav>
                                        <p:tav tm="100000">
                                          <p:val>
                                            <p:strVal val="#ppt_h"/>
                                          </p:val>
                                        </p:tav>
                                      </p:tavLst>
                                    </p:anim>
                                    <p:animEffect transition="in" filter="fade">
                                      <p:cBhvr>
                                        <p:cTn id="302" dur="250"/>
                                        <p:tgtEl>
                                          <p:spTgt spid="212"/>
                                        </p:tgtEl>
                                      </p:cBhvr>
                                    </p:animEffect>
                                  </p:childTnLst>
                                </p:cTn>
                              </p:par>
                            </p:childTnLst>
                          </p:cTn>
                        </p:par>
                      </p:childTnLst>
                    </p:cTn>
                  </p:par>
                  <p:par>
                    <p:cTn id="303" fill="hold">
                      <p:stCondLst>
                        <p:cond delay="indefinite"/>
                      </p:stCondLst>
                      <p:childTnLst>
                        <p:par>
                          <p:cTn id="304" fill="hold">
                            <p:stCondLst>
                              <p:cond delay="0"/>
                            </p:stCondLst>
                            <p:childTnLst>
                              <p:par>
                                <p:cTn id="305" presetID="10" presetClass="exit" presetSubtype="0" fill="hold" grpId="1" nodeType="clickEffect">
                                  <p:stCondLst>
                                    <p:cond delay="0"/>
                                  </p:stCondLst>
                                  <p:childTnLst>
                                    <p:animEffect transition="out" filter="fade">
                                      <p:cBhvr>
                                        <p:cTn id="306" dur="500"/>
                                        <p:tgtEl>
                                          <p:spTgt spid="82"/>
                                        </p:tgtEl>
                                      </p:cBhvr>
                                    </p:animEffect>
                                    <p:set>
                                      <p:cBhvr>
                                        <p:cTn id="307" dur="1" fill="hold">
                                          <p:stCondLst>
                                            <p:cond delay="499"/>
                                          </p:stCondLst>
                                        </p:cTn>
                                        <p:tgtEl>
                                          <p:spTgt spid="82"/>
                                        </p:tgtEl>
                                        <p:attrNameLst>
                                          <p:attrName>style.visibility</p:attrName>
                                        </p:attrNameLst>
                                      </p:cBhvr>
                                      <p:to>
                                        <p:strVal val="hidden"/>
                                      </p:to>
                                    </p:set>
                                  </p:childTnLst>
                                </p:cTn>
                              </p:par>
                              <p:par>
                                <p:cTn id="308" presetID="22" presetClass="entr" presetSubtype="8" fill="hold" nodeType="withEffect">
                                  <p:stCondLst>
                                    <p:cond delay="0"/>
                                  </p:stCondLst>
                                  <p:childTnLst>
                                    <p:set>
                                      <p:cBhvr>
                                        <p:cTn id="309" dur="1" fill="hold">
                                          <p:stCondLst>
                                            <p:cond delay="0"/>
                                          </p:stCondLst>
                                        </p:cTn>
                                        <p:tgtEl>
                                          <p:spTgt spid="211"/>
                                        </p:tgtEl>
                                        <p:attrNameLst>
                                          <p:attrName>style.visibility</p:attrName>
                                        </p:attrNameLst>
                                      </p:cBhvr>
                                      <p:to>
                                        <p:strVal val="visible"/>
                                      </p:to>
                                    </p:set>
                                    <p:animEffect transition="in" filter="wipe(left)">
                                      <p:cBhvr>
                                        <p:cTn id="310" dur="500"/>
                                        <p:tgtEl>
                                          <p:spTgt spid="211"/>
                                        </p:tgtEl>
                                      </p:cBhvr>
                                    </p:animEffect>
                                  </p:childTnLst>
                                </p:cTn>
                              </p:par>
                              <p:par>
                                <p:cTn id="311" presetID="22" presetClass="entr" presetSubtype="1" fill="hold" nodeType="withEffect">
                                  <p:stCondLst>
                                    <p:cond delay="0"/>
                                  </p:stCondLst>
                                  <p:childTnLst>
                                    <p:set>
                                      <p:cBhvr>
                                        <p:cTn id="312" dur="1" fill="hold">
                                          <p:stCondLst>
                                            <p:cond delay="0"/>
                                          </p:stCondLst>
                                        </p:cTn>
                                        <p:tgtEl>
                                          <p:spTgt spid="216"/>
                                        </p:tgtEl>
                                        <p:attrNameLst>
                                          <p:attrName>style.visibility</p:attrName>
                                        </p:attrNameLst>
                                      </p:cBhvr>
                                      <p:to>
                                        <p:strVal val="visible"/>
                                      </p:to>
                                    </p:set>
                                    <p:animEffect transition="in" filter="wipe(up)">
                                      <p:cBhvr>
                                        <p:cTn id="313" dur="500"/>
                                        <p:tgtEl>
                                          <p:spTgt spid="216"/>
                                        </p:tgtEl>
                                      </p:cBhvr>
                                    </p:animEffect>
                                  </p:childTnLst>
                                </p:cTn>
                              </p:par>
                              <p:par>
                                <p:cTn id="314" presetID="22" presetClass="entr" presetSubtype="8" fill="hold" nodeType="withEffect">
                                  <p:stCondLst>
                                    <p:cond delay="0"/>
                                  </p:stCondLst>
                                  <p:childTnLst>
                                    <p:set>
                                      <p:cBhvr>
                                        <p:cTn id="315" dur="1" fill="hold">
                                          <p:stCondLst>
                                            <p:cond delay="0"/>
                                          </p:stCondLst>
                                        </p:cTn>
                                        <p:tgtEl>
                                          <p:spTgt spid="222"/>
                                        </p:tgtEl>
                                        <p:attrNameLst>
                                          <p:attrName>style.visibility</p:attrName>
                                        </p:attrNameLst>
                                      </p:cBhvr>
                                      <p:to>
                                        <p:strVal val="visible"/>
                                      </p:to>
                                    </p:set>
                                    <p:animEffect transition="in" filter="wipe(left)">
                                      <p:cBhvr>
                                        <p:cTn id="316" dur="500"/>
                                        <p:tgtEl>
                                          <p:spTgt spid="222"/>
                                        </p:tgtEl>
                                      </p:cBhvr>
                                    </p:animEffect>
                                  </p:childTnLst>
                                </p:cTn>
                              </p:par>
                              <p:par>
                                <p:cTn id="317" presetID="53" presetClass="entr" presetSubtype="16" fill="hold" nodeType="withEffect">
                                  <p:stCondLst>
                                    <p:cond delay="0"/>
                                  </p:stCondLst>
                                  <p:childTnLst>
                                    <p:set>
                                      <p:cBhvr>
                                        <p:cTn id="318" dur="1" fill="hold">
                                          <p:stCondLst>
                                            <p:cond delay="0"/>
                                          </p:stCondLst>
                                        </p:cTn>
                                        <p:tgtEl>
                                          <p:spTgt spid="235"/>
                                        </p:tgtEl>
                                        <p:attrNameLst>
                                          <p:attrName>style.visibility</p:attrName>
                                        </p:attrNameLst>
                                      </p:cBhvr>
                                      <p:to>
                                        <p:strVal val="visible"/>
                                      </p:to>
                                    </p:set>
                                    <p:anim calcmode="lin" valueType="num">
                                      <p:cBhvr>
                                        <p:cTn id="319" dur="250" fill="hold"/>
                                        <p:tgtEl>
                                          <p:spTgt spid="235"/>
                                        </p:tgtEl>
                                        <p:attrNameLst>
                                          <p:attrName>ppt_w</p:attrName>
                                        </p:attrNameLst>
                                      </p:cBhvr>
                                      <p:tavLst>
                                        <p:tav tm="0">
                                          <p:val>
                                            <p:fltVal val="0"/>
                                          </p:val>
                                        </p:tav>
                                        <p:tav tm="100000">
                                          <p:val>
                                            <p:strVal val="#ppt_w"/>
                                          </p:val>
                                        </p:tav>
                                      </p:tavLst>
                                    </p:anim>
                                    <p:anim calcmode="lin" valueType="num">
                                      <p:cBhvr>
                                        <p:cTn id="320" dur="250" fill="hold"/>
                                        <p:tgtEl>
                                          <p:spTgt spid="235"/>
                                        </p:tgtEl>
                                        <p:attrNameLst>
                                          <p:attrName>ppt_h</p:attrName>
                                        </p:attrNameLst>
                                      </p:cBhvr>
                                      <p:tavLst>
                                        <p:tav tm="0">
                                          <p:val>
                                            <p:fltVal val="0"/>
                                          </p:val>
                                        </p:tav>
                                        <p:tav tm="100000">
                                          <p:val>
                                            <p:strVal val="#ppt_h"/>
                                          </p:val>
                                        </p:tav>
                                      </p:tavLst>
                                    </p:anim>
                                    <p:animEffect transition="in" filter="fade">
                                      <p:cBhvr>
                                        <p:cTn id="321" dur="250"/>
                                        <p:tgtEl>
                                          <p:spTgt spid="235"/>
                                        </p:tgtEl>
                                      </p:cBhvr>
                                    </p:animEffect>
                                  </p:childTnLst>
                                </p:cTn>
                              </p:par>
                            </p:childTnLst>
                          </p:cTn>
                        </p:par>
                        <p:par>
                          <p:cTn id="322" fill="hold">
                            <p:stCondLst>
                              <p:cond delay="500"/>
                            </p:stCondLst>
                            <p:childTnLst>
                              <p:par>
                                <p:cTn id="323" presetID="53" presetClass="entr" presetSubtype="16" fill="hold" grpId="0" nodeType="afterEffect">
                                  <p:stCondLst>
                                    <p:cond delay="0"/>
                                  </p:stCondLst>
                                  <p:childTnLst>
                                    <p:set>
                                      <p:cBhvr>
                                        <p:cTn id="324" dur="1" fill="hold">
                                          <p:stCondLst>
                                            <p:cond delay="0"/>
                                          </p:stCondLst>
                                        </p:cTn>
                                        <p:tgtEl>
                                          <p:spTgt spid="223"/>
                                        </p:tgtEl>
                                        <p:attrNameLst>
                                          <p:attrName>style.visibility</p:attrName>
                                        </p:attrNameLst>
                                      </p:cBhvr>
                                      <p:to>
                                        <p:strVal val="visible"/>
                                      </p:to>
                                    </p:set>
                                    <p:anim calcmode="lin" valueType="num">
                                      <p:cBhvr>
                                        <p:cTn id="325" dur="250" fill="hold"/>
                                        <p:tgtEl>
                                          <p:spTgt spid="223"/>
                                        </p:tgtEl>
                                        <p:attrNameLst>
                                          <p:attrName>ppt_w</p:attrName>
                                        </p:attrNameLst>
                                      </p:cBhvr>
                                      <p:tavLst>
                                        <p:tav tm="0">
                                          <p:val>
                                            <p:fltVal val="0"/>
                                          </p:val>
                                        </p:tav>
                                        <p:tav tm="100000">
                                          <p:val>
                                            <p:strVal val="#ppt_w"/>
                                          </p:val>
                                        </p:tav>
                                      </p:tavLst>
                                    </p:anim>
                                    <p:anim calcmode="lin" valueType="num">
                                      <p:cBhvr>
                                        <p:cTn id="326" dur="250" fill="hold"/>
                                        <p:tgtEl>
                                          <p:spTgt spid="223"/>
                                        </p:tgtEl>
                                        <p:attrNameLst>
                                          <p:attrName>ppt_h</p:attrName>
                                        </p:attrNameLst>
                                      </p:cBhvr>
                                      <p:tavLst>
                                        <p:tav tm="0">
                                          <p:val>
                                            <p:fltVal val="0"/>
                                          </p:val>
                                        </p:tav>
                                        <p:tav tm="100000">
                                          <p:val>
                                            <p:strVal val="#ppt_h"/>
                                          </p:val>
                                        </p:tav>
                                      </p:tavLst>
                                    </p:anim>
                                    <p:animEffect transition="in" filter="fade">
                                      <p:cBhvr>
                                        <p:cTn id="327" dur="250"/>
                                        <p:tgtEl>
                                          <p:spTgt spid="223"/>
                                        </p:tgtEl>
                                      </p:cBhvr>
                                    </p:animEffect>
                                  </p:childTnLst>
                                </p:cTn>
                              </p:par>
                              <p:par>
                                <p:cTn id="328" presetID="30" presetClass="emph" presetSubtype="0" fill="hold" nodeType="withEffect">
                                  <p:stCondLst>
                                    <p:cond delay="0"/>
                                  </p:stCondLst>
                                  <p:childTnLst>
                                    <p:animClr clrSpc="hsl" dir="cw">
                                      <p:cBhvr override="childStyle">
                                        <p:cTn id="329" dur="500" fill="hold"/>
                                        <p:tgtEl>
                                          <p:spTgt spid="92"/>
                                        </p:tgtEl>
                                        <p:attrNameLst>
                                          <p:attrName>style.color</p:attrName>
                                        </p:attrNameLst>
                                      </p:cBhvr>
                                      <p:by>
                                        <p:hsl h="0" s="12549" l="25098"/>
                                      </p:by>
                                    </p:animClr>
                                    <p:animClr clrSpc="hsl" dir="cw">
                                      <p:cBhvr>
                                        <p:cTn id="330" dur="500" fill="hold"/>
                                        <p:tgtEl>
                                          <p:spTgt spid="92"/>
                                        </p:tgtEl>
                                        <p:attrNameLst>
                                          <p:attrName>fillcolor</p:attrName>
                                        </p:attrNameLst>
                                      </p:cBhvr>
                                      <p:by>
                                        <p:hsl h="0" s="12549" l="25098"/>
                                      </p:by>
                                    </p:animClr>
                                    <p:animClr clrSpc="hsl" dir="cw">
                                      <p:cBhvr>
                                        <p:cTn id="331" dur="500" fill="hold"/>
                                        <p:tgtEl>
                                          <p:spTgt spid="92"/>
                                        </p:tgtEl>
                                        <p:attrNameLst>
                                          <p:attrName>stroke.color</p:attrName>
                                        </p:attrNameLst>
                                      </p:cBhvr>
                                      <p:by>
                                        <p:hsl h="0" s="12549" l="25098"/>
                                      </p:by>
                                    </p:animClr>
                                    <p:set>
                                      <p:cBhvr>
                                        <p:cTn id="332" dur="500" fill="hold"/>
                                        <p:tgtEl>
                                          <p:spTgt spid="92"/>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 grpId="0" animBg="1"/>
      <p:bldP spid="95" grpId="1" animBg="1"/>
      <p:bldP spid="13" grpId="0"/>
      <p:bldP spid="47" grpId="0" animBg="1"/>
      <p:bldP spid="71" grpId="0" animBg="1"/>
      <p:bldP spid="71" grpId="1" animBg="1"/>
      <p:bldP spid="73" grpId="0" animBg="1"/>
      <p:bldP spid="73" grpId="1" animBg="1"/>
      <p:bldP spid="96" grpId="0" animBg="1"/>
      <p:bldP spid="98" grpId="0" animBg="1"/>
      <p:bldP spid="100" grpId="0" animBg="1"/>
      <p:bldP spid="105" grpId="0" animBg="1"/>
      <p:bldP spid="60" grpId="0" animBg="1"/>
      <p:bldP spid="60" grpId="1" animBg="1"/>
      <p:bldP spid="115" grpId="0" animBg="1"/>
      <p:bldP spid="117" grpId="0" animBg="1"/>
      <p:bldP spid="129" grpId="0" animBg="1"/>
      <p:bldP spid="131" grpId="0" animBg="1"/>
      <p:bldP spid="152" grpId="0" animBg="1"/>
      <p:bldP spid="152" grpId="1" animBg="1"/>
      <p:bldP spid="153" grpId="0" animBg="1"/>
      <p:bldP spid="155" grpId="0" animBg="1"/>
      <p:bldP spid="168" grpId="0" animBg="1"/>
      <p:bldP spid="172" grpId="0" animBg="1"/>
      <p:bldP spid="180" grpId="0" animBg="1"/>
      <p:bldP spid="180" grpId="1" animBg="1"/>
      <p:bldP spid="185" grpId="0" animBg="1"/>
      <p:bldP spid="195" grpId="0" animBg="1"/>
      <p:bldP spid="195" grpId="1" animBg="1"/>
      <p:bldP spid="201" grpId="0" animBg="1"/>
      <p:bldP spid="212" grpId="0" animBg="1"/>
      <p:bldP spid="223" grpId="0" animBg="1"/>
      <p:bldP spid="166" grpId="0" animBg="1"/>
      <p:bldP spid="166" grpId="1" animBg="1"/>
      <p:bldP spid="197" grpId="0" animBg="1"/>
      <p:bldP spid="197" grpId="1" animBg="1"/>
      <p:bldP spid="82" grpId="0" animBg="1"/>
      <p:bldP spid="82" grpId="1" animBg="1"/>
      <p:bldP spid="102" grpId="0" animBg="1"/>
      <p:bldP spid="102" grpId="1" animBg="1"/>
    </p:bld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22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51682" cy="68688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47012179"/>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3"/>
          </p:nvPr>
        </p:nvSpPr>
        <p:spPr/>
        <p:txBody>
          <a:bodyPr/>
          <a:lstStyle/>
          <a:p>
            <a:pPr algn="r"/>
            <a:fld id="{B1F92669-E9AC-495A-9485-4D654D029480}" type="slidenum">
              <a:rPr lang="en-GB" smtClean="0"/>
              <a:pPr algn="r"/>
              <a:t>35</a:t>
            </a:fld>
            <a:endParaRPr lang="en-GB" dirty="0"/>
          </a:p>
        </p:txBody>
      </p:sp>
      <p:sp>
        <p:nvSpPr>
          <p:cNvPr id="3" name="Text Placeholder 2"/>
          <p:cNvSpPr>
            <a:spLocks noGrp="1"/>
          </p:cNvSpPr>
          <p:nvPr>
            <p:ph type="body" sz="quarter" idx="14"/>
          </p:nvPr>
        </p:nvSpPr>
        <p:spPr/>
        <p:txBody>
          <a:bodyPr/>
          <a:lstStyle/>
          <a:p>
            <a:endParaRPr lang="en-US"/>
          </a:p>
        </p:txBody>
      </p:sp>
      <p:sp>
        <p:nvSpPr>
          <p:cNvPr id="6" name="Content Placeholder 5"/>
          <p:cNvSpPr txBox="1">
            <a:spLocks noGrp="1"/>
          </p:cNvSpPr>
          <p:nvPr>
            <p:ph sz="half" idx="2"/>
          </p:nvPr>
        </p:nvSpPr>
        <p:spPr>
          <a:xfrm>
            <a:off x="172721" y="381000"/>
            <a:ext cx="8823832" cy="6854373"/>
          </a:xfrm>
          <a:prstGeom prst="rect">
            <a:avLst/>
          </a:prstGeom>
          <a:noFill/>
        </p:spPr>
        <p:txBody>
          <a:bodyPr wrap="square" rtlCol="0">
            <a:spAutoFit/>
          </a:bodyPr>
          <a:lstStyle/>
          <a:p>
            <a:r>
              <a:rPr lang="en-US" sz="2800" u="sng" dirty="0"/>
              <a:t>Merits</a:t>
            </a:r>
          </a:p>
          <a:p>
            <a:pPr marL="285750" indent="-285750">
              <a:spcBef>
                <a:spcPts val="0"/>
              </a:spcBef>
              <a:spcAft>
                <a:spcPts val="0"/>
              </a:spcAft>
              <a:buFont typeface="Arial" charset="0"/>
              <a:buChar char="•"/>
            </a:pPr>
            <a:r>
              <a:rPr lang="en-US" sz="2800" dirty="0">
                <a:solidFill>
                  <a:schemeClr val="bg2">
                    <a:lumMod val="60000"/>
                    <a:lumOff val="40000"/>
                  </a:schemeClr>
                </a:solidFill>
              </a:rPr>
              <a:t>Features are isolated – easy to manage your own feature changes in isolation</a:t>
            </a:r>
          </a:p>
          <a:p>
            <a:pPr marL="285750" indent="-285750">
              <a:spcBef>
                <a:spcPts val="0"/>
              </a:spcBef>
              <a:spcAft>
                <a:spcPts val="0"/>
              </a:spcAft>
              <a:buFont typeface="Arial" charset="0"/>
              <a:buChar char="•"/>
            </a:pPr>
            <a:r>
              <a:rPr lang="en-US" sz="2800" dirty="0">
                <a:solidFill>
                  <a:schemeClr val="bg2">
                    <a:lumMod val="60000"/>
                    <a:lumOff val="40000"/>
                  </a:schemeClr>
                </a:solidFill>
              </a:rPr>
              <a:t>Easy to maintain different versions</a:t>
            </a:r>
          </a:p>
          <a:p>
            <a:pPr marL="285750" indent="-285750">
              <a:spcBef>
                <a:spcPts val="0"/>
              </a:spcBef>
              <a:spcAft>
                <a:spcPts val="0"/>
              </a:spcAft>
              <a:buFont typeface="Arial" charset="0"/>
              <a:buChar char="•"/>
            </a:pPr>
            <a:r>
              <a:rPr lang="en-US" sz="2800" dirty="0">
                <a:solidFill>
                  <a:schemeClr val="bg2">
                    <a:lumMod val="60000"/>
                    <a:lumOff val="40000"/>
                  </a:schemeClr>
                </a:solidFill>
              </a:rPr>
              <a:t>Feature segregation, lets you decide which features to include in release.</a:t>
            </a:r>
            <a:endParaRPr lang="en-US" sz="2800" u="sng" dirty="0">
              <a:solidFill>
                <a:schemeClr val="bg2">
                  <a:lumMod val="60000"/>
                  <a:lumOff val="40000"/>
                </a:schemeClr>
              </a:solidFill>
            </a:endParaRPr>
          </a:p>
          <a:p>
            <a:pPr>
              <a:spcBef>
                <a:spcPts val="0"/>
              </a:spcBef>
              <a:spcAft>
                <a:spcPts val="0"/>
              </a:spcAft>
            </a:pPr>
            <a:r>
              <a:rPr lang="en-US" sz="2800" u="sng" dirty="0"/>
              <a:t>Downside</a:t>
            </a:r>
          </a:p>
          <a:p>
            <a:pPr marL="285750" indent="-285750">
              <a:spcBef>
                <a:spcPts val="0"/>
              </a:spcBef>
              <a:spcAft>
                <a:spcPts val="0"/>
              </a:spcAft>
              <a:buFont typeface="Arial" panose="020B0604020202020204" pitchFamily="34" charset="0"/>
              <a:buChar char="•"/>
            </a:pPr>
            <a:r>
              <a:rPr lang="en-US" sz="2800" dirty="0">
                <a:solidFill>
                  <a:schemeClr val="bg2">
                    <a:lumMod val="60000"/>
                    <a:lumOff val="40000"/>
                  </a:schemeClr>
                </a:solidFill>
              </a:rPr>
              <a:t>Changes maintained on feature branches, hard to do continuous integration </a:t>
            </a:r>
          </a:p>
          <a:p>
            <a:pPr marL="285750" indent="-285750">
              <a:spcBef>
                <a:spcPts val="0"/>
              </a:spcBef>
              <a:spcAft>
                <a:spcPts val="0"/>
              </a:spcAft>
              <a:buFont typeface="Arial" panose="020B0604020202020204" pitchFamily="34" charset="0"/>
              <a:buChar char="•"/>
            </a:pPr>
            <a:r>
              <a:rPr lang="en-US" sz="2800" dirty="0">
                <a:solidFill>
                  <a:schemeClr val="bg2">
                    <a:lumMod val="60000"/>
                    <a:lumOff val="40000"/>
                  </a:schemeClr>
                </a:solidFill>
              </a:rPr>
              <a:t>Or you build snapshots off every feature branch, causing ambiguous binaries for a given pom version</a:t>
            </a:r>
          </a:p>
          <a:p>
            <a:pPr marL="285750" indent="-285750">
              <a:buFont typeface="Arial" charset="0"/>
              <a:buChar char="•"/>
            </a:pPr>
            <a:endParaRPr lang="en-US" sz="2800" dirty="0">
              <a:solidFill>
                <a:schemeClr val="bg2">
                  <a:lumMod val="60000"/>
                  <a:lumOff val="40000"/>
                </a:schemeClr>
              </a:solidFill>
            </a:endParaRPr>
          </a:p>
        </p:txBody>
      </p:sp>
      <p:sp>
        <p:nvSpPr>
          <p:cNvPr id="7" name="Rectangle 6"/>
          <p:cNvSpPr/>
          <p:nvPr/>
        </p:nvSpPr>
        <p:spPr>
          <a:xfrm>
            <a:off x="3930639" y="228600"/>
            <a:ext cx="1282723" cy="523220"/>
          </a:xfrm>
          <a:prstGeom prst="rect">
            <a:avLst/>
          </a:prstGeom>
        </p:spPr>
        <p:txBody>
          <a:bodyPr wrap="none">
            <a:spAutoFit/>
          </a:bodyPr>
          <a:lstStyle/>
          <a:p>
            <a:r>
              <a:rPr lang="en-US" sz="2800" dirty="0" err="1"/>
              <a:t>Gitflow</a:t>
            </a:r>
            <a:endParaRPr lang="en-US" sz="2800" dirty="0"/>
          </a:p>
        </p:txBody>
      </p:sp>
    </p:spTree>
    <p:extLst>
      <p:ext uri="{BB962C8B-B14F-4D97-AF65-F5344CB8AC3E}">
        <p14:creationId xmlns:p14="http://schemas.microsoft.com/office/powerpoint/2010/main" val="85500215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xEl>
                                              <p:pRg st="3" end="3"/>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xEl>
                                              <p:pRg st="5" end="5"/>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3" presetClass="emph" presetSubtype="2" fill="hold" nodeType="clickEffect">
                                  <p:stCondLst>
                                    <p:cond delay="0"/>
                                  </p:stCondLst>
                                  <p:childTnLst>
                                    <p:animClr clrSpc="rgb" dir="cw">
                                      <p:cBhvr override="childStyle">
                                        <p:cTn id="18" dur="250" fill="hold"/>
                                        <p:tgtEl>
                                          <p:spTgt spid="6">
                                            <p:txEl>
                                              <p:pRg st="1" end="1"/>
                                            </p:txEl>
                                          </p:spTgt>
                                        </p:tgtEl>
                                        <p:attrNameLst>
                                          <p:attrName>style.color</p:attrName>
                                        </p:attrNameLst>
                                      </p:cBhvr>
                                      <p:to>
                                        <a:srgbClr val="FFFFFF"/>
                                      </p:to>
                                    </p:animClr>
                                  </p:childTnLst>
                                </p:cTn>
                              </p:par>
                            </p:childTnLst>
                          </p:cTn>
                        </p:par>
                      </p:childTnLst>
                    </p:cTn>
                  </p:par>
                  <p:par>
                    <p:cTn id="19" fill="hold">
                      <p:stCondLst>
                        <p:cond delay="indefinite"/>
                      </p:stCondLst>
                      <p:childTnLst>
                        <p:par>
                          <p:cTn id="20" fill="hold">
                            <p:stCondLst>
                              <p:cond delay="0"/>
                            </p:stCondLst>
                            <p:childTnLst>
                              <p:par>
                                <p:cTn id="21" presetID="3" presetClass="emph" presetSubtype="2" fill="hold" nodeType="clickEffect">
                                  <p:stCondLst>
                                    <p:cond delay="0"/>
                                  </p:stCondLst>
                                  <p:childTnLst>
                                    <p:animClr clrSpc="rgb" dir="cw">
                                      <p:cBhvr override="childStyle">
                                        <p:cTn id="22" dur="250" fill="hold"/>
                                        <p:tgtEl>
                                          <p:spTgt spid="6">
                                            <p:txEl>
                                              <p:pRg st="2" end="2"/>
                                            </p:txEl>
                                          </p:spTgt>
                                        </p:tgtEl>
                                        <p:attrNameLst>
                                          <p:attrName>style.color</p:attrName>
                                        </p:attrNameLst>
                                      </p:cBhvr>
                                      <p:to>
                                        <a:srgbClr val="FFFFFF"/>
                                      </p:to>
                                    </p:animClr>
                                  </p:childTnLst>
                                </p:cTn>
                              </p:par>
                            </p:childTnLst>
                          </p:cTn>
                        </p:par>
                      </p:childTnLst>
                    </p:cTn>
                  </p:par>
                  <p:par>
                    <p:cTn id="23" fill="hold">
                      <p:stCondLst>
                        <p:cond delay="indefinite"/>
                      </p:stCondLst>
                      <p:childTnLst>
                        <p:par>
                          <p:cTn id="24" fill="hold">
                            <p:stCondLst>
                              <p:cond delay="0"/>
                            </p:stCondLst>
                            <p:childTnLst>
                              <p:par>
                                <p:cTn id="25" presetID="3" presetClass="emph" presetSubtype="2" fill="hold" nodeType="clickEffect">
                                  <p:stCondLst>
                                    <p:cond delay="0"/>
                                  </p:stCondLst>
                                  <p:childTnLst>
                                    <p:animClr clrSpc="rgb" dir="cw">
                                      <p:cBhvr override="childStyle">
                                        <p:cTn id="26" dur="250" fill="hold"/>
                                        <p:tgtEl>
                                          <p:spTgt spid="6">
                                            <p:txEl>
                                              <p:pRg st="3" end="3"/>
                                            </p:txEl>
                                          </p:spTgt>
                                        </p:tgtEl>
                                        <p:attrNameLst>
                                          <p:attrName>style.color</p:attrName>
                                        </p:attrNameLst>
                                      </p:cBhvr>
                                      <p:to>
                                        <a:srgbClr val="FFFFFF"/>
                                      </p:to>
                                    </p:animClr>
                                  </p:childTnLst>
                                </p:cTn>
                              </p:par>
                            </p:childTnLst>
                          </p:cTn>
                        </p:par>
                      </p:childTnLst>
                    </p:cTn>
                  </p:par>
                  <p:par>
                    <p:cTn id="27" fill="hold">
                      <p:stCondLst>
                        <p:cond delay="indefinite"/>
                      </p:stCondLst>
                      <p:childTnLst>
                        <p:par>
                          <p:cTn id="28" fill="hold">
                            <p:stCondLst>
                              <p:cond delay="0"/>
                            </p:stCondLst>
                            <p:childTnLst>
                              <p:par>
                                <p:cTn id="29" presetID="3" presetClass="emph" presetSubtype="2" fill="hold" nodeType="clickEffect">
                                  <p:stCondLst>
                                    <p:cond delay="0"/>
                                  </p:stCondLst>
                                  <p:childTnLst>
                                    <p:animClr clrSpc="rgb" dir="cw">
                                      <p:cBhvr override="childStyle">
                                        <p:cTn id="30" dur="250" fill="hold"/>
                                        <p:tgtEl>
                                          <p:spTgt spid="6">
                                            <p:txEl>
                                              <p:pRg st="5" end="5"/>
                                            </p:txEl>
                                          </p:spTgt>
                                        </p:tgtEl>
                                        <p:attrNameLst>
                                          <p:attrName>style.color</p:attrName>
                                        </p:attrNameLst>
                                      </p:cBhvr>
                                      <p:to>
                                        <a:srgbClr val="FFFFFF"/>
                                      </p:to>
                                    </p:animClr>
                                  </p:childTnLst>
                                </p:cTn>
                              </p:par>
                            </p:childTnLst>
                          </p:cTn>
                        </p:par>
                      </p:childTnLst>
                    </p:cTn>
                  </p:par>
                  <p:par>
                    <p:cTn id="31" fill="hold">
                      <p:stCondLst>
                        <p:cond delay="indefinite"/>
                      </p:stCondLst>
                      <p:childTnLst>
                        <p:par>
                          <p:cTn id="32" fill="hold">
                            <p:stCondLst>
                              <p:cond delay="0"/>
                            </p:stCondLst>
                            <p:childTnLst>
                              <p:par>
                                <p:cTn id="33" presetID="3" presetClass="emph" presetSubtype="2" fill="hold" nodeType="clickEffect">
                                  <p:stCondLst>
                                    <p:cond delay="0"/>
                                  </p:stCondLst>
                                  <p:childTnLst>
                                    <p:animClr clrSpc="rgb" dir="cw">
                                      <p:cBhvr override="childStyle">
                                        <p:cTn id="34" dur="250" fill="hold"/>
                                        <p:tgtEl>
                                          <p:spTgt spid="6">
                                            <p:txEl>
                                              <p:pRg st="6" end="6"/>
                                            </p:txEl>
                                          </p:spTgt>
                                        </p:tgtEl>
                                        <p:attrNameLst>
                                          <p:attrName>style.color</p:attrName>
                                        </p:attrNameLst>
                                      </p:cBhvr>
                                      <p:to>
                                        <a:srgbClr val="FFFFFF"/>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3"/>
          </p:nvPr>
        </p:nvSpPr>
        <p:spPr/>
        <p:txBody>
          <a:bodyPr/>
          <a:lstStyle/>
          <a:p>
            <a:pPr algn="r"/>
            <a:fld id="{B1F92669-E9AC-495A-9485-4D654D029480}" type="slidenum">
              <a:rPr lang="en-GB" smtClean="0"/>
              <a:pPr algn="r"/>
              <a:t>36</a:t>
            </a:fld>
            <a:endParaRPr lang="en-GB" dirty="0"/>
          </a:p>
        </p:txBody>
      </p:sp>
      <p:sp>
        <p:nvSpPr>
          <p:cNvPr id="3" name="Text Placeholder 2"/>
          <p:cNvSpPr>
            <a:spLocks noGrp="1"/>
          </p:cNvSpPr>
          <p:nvPr>
            <p:ph type="body" sz="quarter" idx="14"/>
          </p:nvPr>
        </p:nvSpPr>
        <p:spPr/>
        <p:txBody>
          <a:bodyPr/>
          <a:lstStyle/>
          <a:p>
            <a:endParaRPr lang="en-US"/>
          </a:p>
        </p:txBody>
      </p:sp>
      <p:sp>
        <p:nvSpPr>
          <p:cNvPr id="4" name="Content Placeholder 3"/>
          <p:cNvSpPr>
            <a:spLocks noGrp="1"/>
          </p:cNvSpPr>
          <p:nvPr>
            <p:ph sz="half" idx="2"/>
          </p:nvPr>
        </p:nvSpPr>
        <p:spPr>
          <a:xfrm>
            <a:off x="-955" y="762000"/>
            <a:ext cx="9143695" cy="6994482"/>
          </a:xfrm>
        </p:spPr>
        <p:txBody>
          <a:bodyPr>
            <a:normAutofit/>
          </a:bodyPr>
          <a:lstStyle/>
          <a:p>
            <a:pPr marL="342900" indent="-342900">
              <a:buFont typeface="Arial" panose="020B0604020202020204" pitchFamily="34" charset="0"/>
              <a:buChar char="•"/>
            </a:pPr>
            <a:r>
              <a:rPr lang="en-US" sz="3200" dirty="0">
                <a:solidFill>
                  <a:schemeClr val="bg2">
                    <a:lumMod val="60000"/>
                    <a:lumOff val="40000"/>
                  </a:schemeClr>
                </a:solidFill>
              </a:rPr>
              <a:t>Git branching is simple, collaboration is not</a:t>
            </a:r>
          </a:p>
          <a:p>
            <a:pPr marL="342900" indent="-342900">
              <a:buFont typeface="Arial" panose="020B0604020202020204" pitchFamily="34" charset="0"/>
              <a:buChar char="•"/>
            </a:pPr>
            <a:r>
              <a:rPr lang="en-US" sz="3200" dirty="0">
                <a:solidFill>
                  <a:schemeClr val="bg2">
                    <a:lumMod val="60000"/>
                    <a:lumOff val="40000"/>
                  </a:schemeClr>
                </a:solidFill>
              </a:rPr>
              <a:t>If what you’re doing works, stay with it</a:t>
            </a:r>
          </a:p>
          <a:p>
            <a:pPr marL="342900" indent="-342900">
              <a:buFont typeface="Arial" panose="020B0604020202020204" pitchFamily="34" charset="0"/>
              <a:buChar char="•"/>
            </a:pPr>
            <a:r>
              <a:rPr lang="en-US" sz="3200" dirty="0">
                <a:solidFill>
                  <a:schemeClr val="bg2">
                    <a:lumMod val="60000"/>
                    <a:lumOff val="40000"/>
                  </a:schemeClr>
                </a:solidFill>
              </a:rPr>
              <a:t>If not, tweak it, try it, and revise as necessary</a:t>
            </a:r>
          </a:p>
          <a:p>
            <a:pPr marL="342900" indent="-342900">
              <a:buFont typeface="Arial" panose="020B0604020202020204" pitchFamily="34" charset="0"/>
              <a:buChar char="•"/>
            </a:pPr>
            <a:r>
              <a:rPr lang="en-US" sz="3200" dirty="0">
                <a:solidFill>
                  <a:schemeClr val="bg2">
                    <a:lumMod val="60000"/>
                    <a:lumOff val="40000"/>
                  </a:schemeClr>
                </a:solidFill>
              </a:rPr>
              <a:t>Remember the rules:</a:t>
            </a:r>
          </a:p>
          <a:p>
            <a:pPr marL="522288" lvl="1" indent="-342900">
              <a:buFont typeface="Arial" panose="020B0604020202020204" pitchFamily="34" charset="0"/>
              <a:buChar char="•"/>
            </a:pPr>
            <a:r>
              <a:rPr lang="en-US" sz="3200" dirty="0">
                <a:solidFill>
                  <a:schemeClr val="bg2">
                    <a:lumMod val="60000"/>
                    <a:lumOff val="40000"/>
                  </a:schemeClr>
                </a:solidFill>
              </a:rPr>
              <a:t>Merge to master often to minimize conflicts</a:t>
            </a:r>
          </a:p>
          <a:p>
            <a:pPr marL="522288" lvl="1" indent="-342900">
              <a:buFont typeface="Arial" panose="020B0604020202020204" pitchFamily="34" charset="0"/>
              <a:buChar char="•"/>
            </a:pPr>
            <a:r>
              <a:rPr lang="en-US" sz="3200" dirty="0">
                <a:solidFill>
                  <a:schemeClr val="bg2">
                    <a:lumMod val="60000"/>
                    <a:lumOff val="40000"/>
                  </a:schemeClr>
                </a:solidFill>
              </a:rPr>
              <a:t>Integrate often</a:t>
            </a:r>
          </a:p>
          <a:p>
            <a:pPr marL="522288" lvl="1" indent="-342900">
              <a:buFont typeface="Arial" panose="020B0604020202020204" pitchFamily="34" charset="0"/>
              <a:buChar char="•"/>
            </a:pPr>
            <a:r>
              <a:rPr lang="en-US" sz="3200" dirty="0">
                <a:solidFill>
                  <a:schemeClr val="bg2">
                    <a:lumMod val="60000"/>
                    <a:lumOff val="40000"/>
                  </a:schemeClr>
                </a:solidFill>
              </a:rPr>
              <a:t>Keep your mainline “master” stable!</a:t>
            </a:r>
          </a:p>
          <a:p>
            <a:pPr marL="522288" lvl="1" indent="-342900">
              <a:buFont typeface="Arial" panose="020B0604020202020204" pitchFamily="34" charset="0"/>
              <a:buChar char="•"/>
            </a:pPr>
            <a:r>
              <a:rPr lang="en-US" sz="3200" dirty="0">
                <a:solidFill>
                  <a:schemeClr val="bg2">
                    <a:lumMod val="60000"/>
                    <a:lumOff val="40000"/>
                  </a:schemeClr>
                </a:solidFill>
              </a:rPr>
              <a:t>Don’t let different branches generate the same snapshot version</a:t>
            </a:r>
          </a:p>
        </p:txBody>
      </p:sp>
      <p:sp>
        <p:nvSpPr>
          <p:cNvPr id="5" name="Text Placeholder 4"/>
          <p:cNvSpPr>
            <a:spLocks noGrp="1"/>
          </p:cNvSpPr>
          <p:nvPr>
            <p:ph type="body" sz="quarter" idx="15"/>
          </p:nvPr>
        </p:nvSpPr>
        <p:spPr>
          <a:xfrm>
            <a:off x="245908" y="228600"/>
            <a:ext cx="8649969" cy="576000"/>
          </a:xfrm>
        </p:spPr>
        <p:txBody>
          <a:bodyPr/>
          <a:lstStyle/>
          <a:p>
            <a:r>
              <a:rPr lang="en-US" sz="2800" dirty="0"/>
              <a:t>Summary</a:t>
            </a:r>
          </a:p>
        </p:txBody>
      </p:sp>
    </p:spTree>
    <p:extLst>
      <p:ext uri="{BB962C8B-B14F-4D97-AF65-F5344CB8AC3E}">
        <p14:creationId xmlns:p14="http://schemas.microsoft.com/office/powerpoint/2010/main" val="274929616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10" fill="hold"/>
                                        <p:tgtEl>
                                          <p:spTgt spid="4">
                                            <p:txEl>
                                              <p:pRg st="0" end="0"/>
                                            </p:txEl>
                                          </p:spTgt>
                                        </p:tgtEl>
                                        <p:attrNameLst>
                                          <p:attrName>style.color</p:attrName>
                                        </p:attrNameLst>
                                      </p:cBhvr>
                                      <p:to>
                                        <a:srgbClr val="FFFFFF"/>
                                      </p:to>
                                    </p:animClr>
                                  </p:childTnLst>
                                </p:cTn>
                              </p:par>
                            </p:childTnLst>
                          </p:cTn>
                        </p:par>
                      </p:childTnLst>
                    </p:cTn>
                  </p:par>
                  <p:par>
                    <p:cTn id="7" fill="hold">
                      <p:stCondLst>
                        <p:cond delay="indefinite"/>
                      </p:stCondLst>
                      <p:childTnLst>
                        <p:par>
                          <p:cTn id="8" fill="hold">
                            <p:stCondLst>
                              <p:cond delay="0"/>
                            </p:stCondLst>
                            <p:childTnLst>
                              <p:par>
                                <p:cTn id="9" presetID="3" presetClass="emph" presetSubtype="2" fill="hold" nodeType="clickEffect">
                                  <p:stCondLst>
                                    <p:cond delay="0"/>
                                  </p:stCondLst>
                                  <p:childTnLst>
                                    <p:animClr clrSpc="rgb" dir="cw">
                                      <p:cBhvr override="childStyle">
                                        <p:cTn id="10" dur="10" fill="hold"/>
                                        <p:tgtEl>
                                          <p:spTgt spid="4">
                                            <p:txEl>
                                              <p:pRg st="1" end="1"/>
                                            </p:txEl>
                                          </p:spTgt>
                                        </p:tgtEl>
                                        <p:attrNameLst>
                                          <p:attrName>style.color</p:attrName>
                                        </p:attrNameLst>
                                      </p:cBhvr>
                                      <p:to>
                                        <a:srgbClr val="FFFFFF"/>
                                      </p:to>
                                    </p:animClr>
                                  </p:childTnLst>
                                </p:cTn>
                              </p:par>
                            </p:childTnLst>
                          </p:cTn>
                        </p:par>
                      </p:childTnLst>
                    </p:cTn>
                  </p:par>
                  <p:par>
                    <p:cTn id="11" fill="hold">
                      <p:stCondLst>
                        <p:cond delay="indefinite"/>
                      </p:stCondLst>
                      <p:childTnLst>
                        <p:par>
                          <p:cTn id="12" fill="hold">
                            <p:stCondLst>
                              <p:cond delay="0"/>
                            </p:stCondLst>
                            <p:childTnLst>
                              <p:par>
                                <p:cTn id="13" presetID="3" presetClass="emph" presetSubtype="2" fill="hold" nodeType="clickEffect">
                                  <p:stCondLst>
                                    <p:cond delay="0"/>
                                  </p:stCondLst>
                                  <p:childTnLst>
                                    <p:animClr clrSpc="rgb" dir="cw">
                                      <p:cBhvr override="childStyle">
                                        <p:cTn id="14" dur="10" fill="hold"/>
                                        <p:tgtEl>
                                          <p:spTgt spid="4">
                                            <p:txEl>
                                              <p:pRg st="2" end="2"/>
                                            </p:txEl>
                                          </p:spTgt>
                                        </p:tgtEl>
                                        <p:attrNameLst>
                                          <p:attrName>style.color</p:attrName>
                                        </p:attrNameLst>
                                      </p:cBhvr>
                                      <p:to>
                                        <a:srgbClr val="FFFFFF"/>
                                      </p:to>
                                    </p:animClr>
                                  </p:childTnLst>
                                </p:cTn>
                              </p:par>
                            </p:childTnLst>
                          </p:cTn>
                        </p:par>
                      </p:childTnLst>
                    </p:cTn>
                  </p:par>
                  <p:par>
                    <p:cTn id="15" fill="hold">
                      <p:stCondLst>
                        <p:cond delay="indefinite"/>
                      </p:stCondLst>
                      <p:childTnLst>
                        <p:par>
                          <p:cTn id="16" fill="hold">
                            <p:stCondLst>
                              <p:cond delay="0"/>
                            </p:stCondLst>
                            <p:childTnLst>
                              <p:par>
                                <p:cTn id="17" presetID="3" presetClass="emph" presetSubtype="2" fill="hold" nodeType="clickEffect">
                                  <p:stCondLst>
                                    <p:cond delay="0"/>
                                  </p:stCondLst>
                                  <p:childTnLst>
                                    <p:animClr clrSpc="rgb" dir="cw">
                                      <p:cBhvr override="childStyle">
                                        <p:cTn id="18" dur="10" fill="hold"/>
                                        <p:tgtEl>
                                          <p:spTgt spid="4">
                                            <p:txEl>
                                              <p:pRg st="3" end="3"/>
                                            </p:txEl>
                                          </p:spTgt>
                                        </p:tgtEl>
                                        <p:attrNameLst>
                                          <p:attrName>style.color</p:attrName>
                                        </p:attrNameLst>
                                      </p:cBhvr>
                                      <p:to>
                                        <a:srgbClr val="FFFFFF"/>
                                      </p:to>
                                    </p:animClr>
                                  </p:childTnLst>
                                </p:cTn>
                              </p:par>
                            </p:childTnLst>
                          </p:cTn>
                        </p:par>
                      </p:childTnLst>
                    </p:cTn>
                  </p:par>
                  <p:par>
                    <p:cTn id="19" fill="hold">
                      <p:stCondLst>
                        <p:cond delay="indefinite"/>
                      </p:stCondLst>
                      <p:childTnLst>
                        <p:par>
                          <p:cTn id="20" fill="hold">
                            <p:stCondLst>
                              <p:cond delay="0"/>
                            </p:stCondLst>
                            <p:childTnLst>
                              <p:par>
                                <p:cTn id="21" presetID="3" presetClass="emph" presetSubtype="2" fill="hold" nodeType="clickEffect">
                                  <p:stCondLst>
                                    <p:cond delay="0"/>
                                  </p:stCondLst>
                                  <p:childTnLst>
                                    <p:animClr clrSpc="rgb" dir="cw">
                                      <p:cBhvr override="childStyle">
                                        <p:cTn id="22" dur="10" fill="hold"/>
                                        <p:tgtEl>
                                          <p:spTgt spid="4">
                                            <p:txEl>
                                              <p:pRg st="4" end="4"/>
                                            </p:txEl>
                                          </p:spTgt>
                                        </p:tgtEl>
                                        <p:attrNameLst>
                                          <p:attrName>style.color</p:attrName>
                                        </p:attrNameLst>
                                      </p:cBhvr>
                                      <p:to>
                                        <a:srgbClr val="FFFFFF"/>
                                      </p:to>
                                    </p:animClr>
                                  </p:childTnLst>
                                </p:cTn>
                              </p:par>
                            </p:childTnLst>
                          </p:cTn>
                        </p:par>
                      </p:childTnLst>
                    </p:cTn>
                  </p:par>
                  <p:par>
                    <p:cTn id="23" fill="hold">
                      <p:stCondLst>
                        <p:cond delay="indefinite"/>
                      </p:stCondLst>
                      <p:childTnLst>
                        <p:par>
                          <p:cTn id="24" fill="hold">
                            <p:stCondLst>
                              <p:cond delay="0"/>
                            </p:stCondLst>
                            <p:childTnLst>
                              <p:par>
                                <p:cTn id="25" presetID="3" presetClass="emph" presetSubtype="2" fill="hold" nodeType="clickEffect">
                                  <p:stCondLst>
                                    <p:cond delay="0"/>
                                  </p:stCondLst>
                                  <p:childTnLst>
                                    <p:animClr clrSpc="rgb" dir="cw">
                                      <p:cBhvr override="childStyle">
                                        <p:cTn id="26" dur="10" fill="hold"/>
                                        <p:tgtEl>
                                          <p:spTgt spid="4">
                                            <p:txEl>
                                              <p:pRg st="5" end="5"/>
                                            </p:txEl>
                                          </p:spTgt>
                                        </p:tgtEl>
                                        <p:attrNameLst>
                                          <p:attrName>style.color</p:attrName>
                                        </p:attrNameLst>
                                      </p:cBhvr>
                                      <p:to>
                                        <a:srgbClr val="FFFFFF"/>
                                      </p:to>
                                    </p:animClr>
                                  </p:childTnLst>
                                </p:cTn>
                              </p:par>
                            </p:childTnLst>
                          </p:cTn>
                        </p:par>
                      </p:childTnLst>
                    </p:cTn>
                  </p:par>
                  <p:par>
                    <p:cTn id="27" fill="hold">
                      <p:stCondLst>
                        <p:cond delay="indefinite"/>
                      </p:stCondLst>
                      <p:childTnLst>
                        <p:par>
                          <p:cTn id="28" fill="hold">
                            <p:stCondLst>
                              <p:cond delay="0"/>
                            </p:stCondLst>
                            <p:childTnLst>
                              <p:par>
                                <p:cTn id="29" presetID="3" presetClass="emph" presetSubtype="2" fill="hold" nodeType="clickEffect">
                                  <p:stCondLst>
                                    <p:cond delay="0"/>
                                  </p:stCondLst>
                                  <p:childTnLst>
                                    <p:animClr clrSpc="rgb" dir="cw">
                                      <p:cBhvr override="childStyle">
                                        <p:cTn id="30" dur="10" fill="hold"/>
                                        <p:tgtEl>
                                          <p:spTgt spid="4">
                                            <p:txEl>
                                              <p:pRg st="6" end="6"/>
                                            </p:txEl>
                                          </p:spTgt>
                                        </p:tgtEl>
                                        <p:attrNameLst>
                                          <p:attrName>style.color</p:attrName>
                                        </p:attrNameLst>
                                      </p:cBhvr>
                                      <p:to>
                                        <a:srgbClr val="FFFFFF"/>
                                      </p:to>
                                    </p:animClr>
                                  </p:childTnLst>
                                </p:cTn>
                              </p:par>
                            </p:childTnLst>
                          </p:cTn>
                        </p:par>
                      </p:childTnLst>
                    </p:cTn>
                  </p:par>
                  <p:par>
                    <p:cTn id="31" fill="hold">
                      <p:stCondLst>
                        <p:cond delay="indefinite"/>
                      </p:stCondLst>
                      <p:childTnLst>
                        <p:par>
                          <p:cTn id="32" fill="hold">
                            <p:stCondLst>
                              <p:cond delay="0"/>
                            </p:stCondLst>
                            <p:childTnLst>
                              <p:par>
                                <p:cTn id="33" presetID="3" presetClass="emph" presetSubtype="2" fill="hold" nodeType="clickEffect">
                                  <p:stCondLst>
                                    <p:cond delay="0"/>
                                  </p:stCondLst>
                                  <p:childTnLst>
                                    <p:animClr clrSpc="rgb" dir="cw">
                                      <p:cBhvr override="childStyle">
                                        <p:cTn id="34" dur="10" fill="hold"/>
                                        <p:tgtEl>
                                          <p:spTgt spid="4">
                                            <p:txEl>
                                              <p:pRg st="7" end="7"/>
                                            </p:txEl>
                                          </p:spTgt>
                                        </p:tgtEl>
                                        <p:attrNameLst>
                                          <p:attrName>style.color</p:attrName>
                                        </p:attrNameLst>
                                      </p:cBhvr>
                                      <p:to>
                                        <a:srgbClr val="FFFFFF"/>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3"/>
          </p:nvPr>
        </p:nvSpPr>
        <p:spPr/>
        <p:txBody>
          <a:bodyPr/>
          <a:lstStyle/>
          <a:p>
            <a:pPr algn="r"/>
            <a:fld id="{B1F92669-E9AC-495A-9485-4D654D029480}" type="slidenum">
              <a:rPr lang="en-GB" smtClean="0"/>
              <a:pPr algn="r"/>
              <a:t>37</a:t>
            </a:fld>
            <a:endParaRPr lang="en-GB" dirty="0"/>
          </a:p>
        </p:txBody>
      </p:sp>
      <p:sp>
        <p:nvSpPr>
          <p:cNvPr id="3" name="Text Placeholder 2"/>
          <p:cNvSpPr>
            <a:spLocks noGrp="1"/>
          </p:cNvSpPr>
          <p:nvPr>
            <p:ph type="body" sz="quarter" idx="14"/>
          </p:nvPr>
        </p:nvSpPr>
        <p:spPr/>
        <p:txBody>
          <a:bodyPr/>
          <a:lstStyle/>
          <a:p>
            <a:endParaRPr lang="en-US"/>
          </a:p>
        </p:txBody>
      </p:sp>
      <p:sp>
        <p:nvSpPr>
          <p:cNvPr id="4" name="Content Placeholder 3"/>
          <p:cNvSpPr>
            <a:spLocks noGrp="1"/>
          </p:cNvSpPr>
          <p:nvPr>
            <p:ph sz="half" idx="2"/>
          </p:nvPr>
        </p:nvSpPr>
        <p:spPr>
          <a:xfrm>
            <a:off x="202658" y="1702676"/>
            <a:ext cx="8736469" cy="4777324"/>
          </a:xfrm>
        </p:spPr>
        <p:txBody>
          <a:bodyPr>
            <a:normAutofit/>
          </a:bodyPr>
          <a:lstStyle/>
          <a:p>
            <a:r>
              <a:rPr lang="en-US" sz="2800" dirty="0"/>
              <a:t>Git documentation: https://git-scm.com/doc</a:t>
            </a:r>
          </a:p>
          <a:p>
            <a:pPr>
              <a:spcAft>
                <a:spcPts val="600"/>
              </a:spcAft>
            </a:pPr>
            <a:r>
              <a:rPr lang="en-US" sz="2800" dirty="0"/>
              <a:t>http://github.com/nvie/gitflow</a:t>
            </a:r>
          </a:p>
          <a:p>
            <a:pPr>
              <a:spcAft>
                <a:spcPts val="600"/>
              </a:spcAft>
            </a:pPr>
            <a:r>
              <a:rPr lang="en-US" sz="2800" dirty="0"/>
              <a:t>https://www.atlassian.com/git/tutorials/</a:t>
            </a:r>
            <a:r>
              <a:rPr lang="en-US" sz="3200" dirty="0"/>
              <a:t>comparing-workflows</a:t>
            </a:r>
            <a:endParaRPr lang="en-US" sz="2800" dirty="0"/>
          </a:p>
          <a:p>
            <a:pPr>
              <a:spcAft>
                <a:spcPts val="600"/>
              </a:spcAft>
            </a:pPr>
            <a:r>
              <a:rPr lang="en-US" sz="2800" dirty="0"/>
              <a:t>https://martinfowler.com/bliki/FeatureBranch.html</a:t>
            </a:r>
          </a:p>
          <a:p>
            <a:pPr>
              <a:spcAft>
                <a:spcPts val="600"/>
              </a:spcAft>
            </a:pPr>
            <a:endParaRPr lang="en-US" sz="2800" dirty="0"/>
          </a:p>
          <a:p>
            <a:endParaRPr lang="en-US" sz="2800" dirty="0"/>
          </a:p>
          <a:p>
            <a:endParaRPr lang="en-US" sz="2800" dirty="0"/>
          </a:p>
        </p:txBody>
      </p:sp>
      <p:sp>
        <p:nvSpPr>
          <p:cNvPr id="6" name="Text Placeholder 4">
            <a:extLst>
              <a:ext uri="{FF2B5EF4-FFF2-40B4-BE49-F238E27FC236}">
                <a16:creationId xmlns:a16="http://schemas.microsoft.com/office/drawing/2014/main" id="{74BE2EBF-6600-4990-B284-02B684E98E10}"/>
              </a:ext>
            </a:extLst>
          </p:cNvPr>
          <p:cNvSpPr txBox="1">
            <a:spLocks/>
          </p:cNvSpPr>
          <p:nvPr/>
        </p:nvSpPr>
        <p:spPr>
          <a:xfrm>
            <a:off x="245908" y="381000"/>
            <a:ext cx="8649969" cy="576000"/>
          </a:xfrm>
          <a:prstGeom prst="rect">
            <a:avLst/>
          </a:prstGeom>
        </p:spPr>
        <p:txBody>
          <a:bodyPr vert="horz" lIns="0" tIns="0" rIns="0" bIns="0" rtlCol="0">
            <a:normAutofit/>
          </a:bodyPr>
          <a:lstStyle>
            <a:lvl1pPr marL="228600" indent="-228600" algn="l" defTabSz="914400" rtl="0" eaLnBrk="1" latinLnBrk="0" hangingPunct="1">
              <a:lnSpc>
                <a:spcPct val="112000"/>
              </a:lnSpc>
              <a:spcBef>
                <a:spcPts val="0"/>
              </a:spcBef>
              <a:spcAft>
                <a:spcPts val="0"/>
              </a:spcAft>
              <a:buFont typeface="Arial" panose="020B0604020202020204" pitchFamily="34" charset="0"/>
              <a:buChar char="•"/>
              <a:defRPr sz="1400" b="1" kern="1200" baseline="0">
                <a:solidFill>
                  <a:schemeClr val="tx1"/>
                </a:solidFill>
                <a:latin typeface="+mj-lt"/>
                <a:ea typeface="MS PGothic" pitchFamily="34"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r>
              <a:rPr lang="en-US" sz="3200" dirty="0"/>
              <a:t>More Information</a:t>
            </a:r>
          </a:p>
        </p:txBody>
      </p:sp>
    </p:spTree>
    <p:extLst>
      <p:ext uri="{BB962C8B-B14F-4D97-AF65-F5344CB8AC3E}">
        <p14:creationId xmlns:p14="http://schemas.microsoft.com/office/powerpoint/2010/main" val="735393425"/>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pPr algn="r"/>
            <a:fld id="{B1F92669-E9AC-495A-9485-4D654D029480}" type="slidenum">
              <a:rPr lang="en-GB" smtClean="0"/>
              <a:pPr algn="r"/>
              <a:t>38</a:t>
            </a:fld>
            <a:endParaRPr lang="en-GB" dirty="0"/>
          </a:p>
        </p:txBody>
      </p:sp>
      <p:sp>
        <p:nvSpPr>
          <p:cNvPr id="18" name="Rectangle 17"/>
          <p:cNvSpPr/>
          <p:nvPr/>
        </p:nvSpPr>
        <p:spPr bwMode="auto">
          <a:xfrm>
            <a:off x="1888907" y="5188704"/>
            <a:ext cx="5366187" cy="1079673"/>
          </a:xfrm>
          <a:prstGeom prst="rect">
            <a:avLst/>
          </a:prstGeom>
          <a:solidFill>
            <a:schemeClr val="bg1"/>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800" b="1" i="0" u="none" strike="noStrike" cap="none" normalizeH="0" baseline="0" dirty="0" err="1">
              <a:ln>
                <a:noFill/>
              </a:ln>
              <a:solidFill>
                <a:srgbClr val="FF0000"/>
              </a:solidFill>
              <a:effectLst/>
              <a:latin typeface="Arial" charset="0"/>
            </a:endParaRPr>
          </a:p>
        </p:txBody>
      </p:sp>
      <p:sp>
        <p:nvSpPr>
          <p:cNvPr id="20" name="TextBox 19"/>
          <p:cNvSpPr txBox="1"/>
          <p:nvPr/>
        </p:nvSpPr>
        <p:spPr>
          <a:xfrm>
            <a:off x="1888888" y="5435025"/>
            <a:ext cx="5366225" cy="584775"/>
          </a:xfrm>
          <a:prstGeom prst="rect">
            <a:avLst/>
          </a:prstGeom>
          <a:noFill/>
        </p:spPr>
        <p:txBody>
          <a:bodyPr wrap="square" rtlCol="0">
            <a:spAutoFit/>
          </a:bodyPr>
          <a:lstStyle/>
          <a:p>
            <a:pPr algn="ctr"/>
            <a:r>
              <a:rPr lang="en-US" sz="3200" dirty="0">
                <a:latin typeface="Lucida Console" panose="020B0609040504020204" pitchFamily="49" charset="0"/>
                <a:cs typeface="Courier New" panose="02070309020205020404" pitchFamily="49" charset="0"/>
              </a:rPr>
              <a:t>Questions???</a:t>
            </a:r>
            <a:endParaRPr lang="en-US" sz="3200" b="1" dirty="0">
              <a:latin typeface="Lucida Console" panose="020B0609040504020204" pitchFamily="49" charset="0"/>
              <a:cs typeface="Courier New" panose="02070309020205020404" pitchFamily="49" charset="0"/>
            </a:endParaRPr>
          </a:p>
        </p:txBody>
      </p:sp>
      <p:sp>
        <p:nvSpPr>
          <p:cNvPr id="13" name="Flowchart: Alternate Process 12">
            <a:extLst>
              <a:ext uri="{FF2B5EF4-FFF2-40B4-BE49-F238E27FC236}">
                <a16:creationId xmlns:a16="http://schemas.microsoft.com/office/drawing/2014/main" id="{F31570BE-6A3E-4A07-9BE3-5FC77321A3D0}"/>
              </a:ext>
            </a:extLst>
          </p:cNvPr>
          <p:cNvSpPr/>
          <p:nvPr/>
        </p:nvSpPr>
        <p:spPr>
          <a:xfrm>
            <a:off x="1422400" y="2324100"/>
            <a:ext cx="1491482" cy="838200"/>
          </a:xfrm>
          <a:prstGeom prst="flowChartAlternateProcess">
            <a:avLst/>
          </a:prstGeom>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Q</a:t>
            </a:r>
            <a:endParaRPr lang="en-US" sz="2400" dirty="0"/>
          </a:p>
        </p:txBody>
      </p:sp>
      <p:grpSp>
        <p:nvGrpSpPr>
          <p:cNvPr id="46" name="Group 45">
            <a:extLst>
              <a:ext uri="{FF2B5EF4-FFF2-40B4-BE49-F238E27FC236}">
                <a16:creationId xmlns:a16="http://schemas.microsoft.com/office/drawing/2014/main" id="{A5EE761F-6FA2-481F-9AA8-98A27E336256}"/>
              </a:ext>
            </a:extLst>
          </p:cNvPr>
          <p:cNvGrpSpPr/>
          <p:nvPr/>
        </p:nvGrpSpPr>
        <p:grpSpPr>
          <a:xfrm>
            <a:off x="2913882" y="2318360"/>
            <a:ext cx="2183434" cy="838200"/>
            <a:chOff x="4047329" y="2057400"/>
            <a:chExt cx="1263714" cy="520456"/>
          </a:xfrm>
        </p:grpSpPr>
        <p:sp>
          <p:nvSpPr>
            <p:cNvPr id="14" name="Flowchart: Alternate Process 13">
              <a:extLst>
                <a:ext uri="{FF2B5EF4-FFF2-40B4-BE49-F238E27FC236}">
                  <a16:creationId xmlns:a16="http://schemas.microsoft.com/office/drawing/2014/main" id="{CAC2CC6A-0F83-4C6D-9928-4C21FF0F4A49}"/>
                </a:ext>
              </a:extLst>
            </p:cNvPr>
            <p:cNvSpPr/>
            <p:nvPr/>
          </p:nvSpPr>
          <p:spPr>
            <a:xfrm>
              <a:off x="4384950" y="2057400"/>
              <a:ext cx="926093" cy="520456"/>
            </a:xfrm>
            <a:prstGeom prst="flowChartAlternateProcess">
              <a:avLst/>
            </a:prstGeom>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&amp;</a:t>
              </a:r>
              <a:endParaRPr lang="en-US" sz="2400" dirty="0"/>
            </a:p>
          </p:txBody>
        </p:sp>
        <p:cxnSp>
          <p:nvCxnSpPr>
            <p:cNvPr id="26" name="Straight Arrow Connector 25">
              <a:extLst>
                <a:ext uri="{FF2B5EF4-FFF2-40B4-BE49-F238E27FC236}">
                  <a16:creationId xmlns:a16="http://schemas.microsoft.com/office/drawing/2014/main" id="{D6B5512B-A98B-44FE-B9DE-808F4FDF612A}"/>
                </a:ext>
              </a:extLst>
            </p:cNvPr>
            <p:cNvCxnSpPr>
              <a:cxnSpLocks/>
              <a:stCxn id="14" idx="1"/>
              <a:endCxn id="13" idx="3"/>
            </p:cNvCxnSpPr>
            <p:nvPr/>
          </p:nvCxnSpPr>
          <p:spPr>
            <a:xfrm flipH="1">
              <a:off x="4047329" y="2317628"/>
              <a:ext cx="337621" cy="3564"/>
            </a:xfrm>
            <a:prstGeom prst="straightConnector1">
              <a:avLst/>
            </a:prstGeom>
            <a:ln w="38100">
              <a:solidFill>
                <a:srgbClr val="FFFF00"/>
              </a:solidFill>
              <a:tailEnd type="stealth" w="lg" len="lg"/>
            </a:ln>
          </p:spPr>
          <p:style>
            <a:lnRef idx="1">
              <a:schemeClr val="accent1"/>
            </a:lnRef>
            <a:fillRef idx="0">
              <a:schemeClr val="accent1"/>
            </a:fillRef>
            <a:effectRef idx="0">
              <a:schemeClr val="accent1"/>
            </a:effectRef>
            <a:fontRef idx="minor">
              <a:schemeClr val="tx1"/>
            </a:fontRef>
          </p:style>
        </p:cxnSp>
      </p:grpSp>
      <p:grpSp>
        <p:nvGrpSpPr>
          <p:cNvPr id="16" name="Group 15">
            <a:extLst>
              <a:ext uri="{FF2B5EF4-FFF2-40B4-BE49-F238E27FC236}">
                <a16:creationId xmlns:a16="http://schemas.microsoft.com/office/drawing/2014/main" id="{4B6037E4-4C25-4F78-8C83-ED771ADAC617}"/>
              </a:ext>
            </a:extLst>
          </p:cNvPr>
          <p:cNvGrpSpPr/>
          <p:nvPr/>
        </p:nvGrpSpPr>
        <p:grpSpPr>
          <a:xfrm>
            <a:off x="1981200" y="3162300"/>
            <a:ext cx="4537459" cy="1741012"/>
            <a:chOff x="2168141" y="3162300"/>
            <a:chExt cx="4537459" cy="1741012"/>
          </a:xfrm>
        </p:grpSpPr>
        <p:sp>
          <p:nvSpPr>
            <p:cNvPr id="10" name="Oval 9">
              <a:extLst>
                <a:ext uri="{FF2B5EF4-FFF2-40B4-BE49-F238E27FC236}">
                  <a16:creationId xmlns:a16="http://schemas.microsoft.com/office/drawing/2014/main" id="{9C560D59-1CF6-4A00-A8B3-E31CD33DD932}"/>
                </a:ext>
              </a:extLst>
            </p:cNvPr>
            <p:cNvSpPr/>
            <p:nvPr/>
          </p:nvSpPr>
          <p:spPr>
            <a:xfrm>
              <a:off x="2853799" y="3594344"/>
              <a:ext cx="3851801" cy="130896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1" name="Group 50">
              <a:extLst>
                <a:ext uri="{FF2B5EF4-FFF2-40B4-BE49-F238E27FC236}">
                  <a16:creationId xmlns:a16="http://schemas.microsoft.com/office/drawing/2014/main" id="{8352CB58-9113-4F35-86F2-8F50EA9EBFC6}"/>
                </a:ext>
              </a:extLst>
            </p:cNvPr>
            <p:cNvGrpSpPr/>
            <p:nvPr/>
          </p:nvGrpSpPr>
          <p:grpSpPr>
            <a:xfrm>
              <a:off x="4800599" y="3594344"/>
              <a:ext cx="1089963" cy="790388"/>
              <a:chOff x="6021747" y="2908544"/>
              <a:chExt cx="1089963" cy="790388"/>
            </a:xfrm>
          </p:grpSpPr>
          <p:sp>
            <p:nvSpPr>
              <p:cNvPr id="22" name="Flowchart: Alternate Process 21">
                <a:extLst>
                  <a:ext uri="{FF2B5EF4-FFF2-40B4-BE49-F238E27FC236}">
                    <a16:creationId xmlns:a16="http://schemas.microsoft.com/office/drawing/2014/main" id="{1694EE3F-9C03-4379-850C-698927EA5917}"/>
                  </a:ext>
                </a:extLst>
              </p:cNvPr>
              <p:cNvSpPr/>
              <p:nvPr/>
            </p:nvSpPr>
            <p:spPr>
              <a:xfrm>
                <a:off x="6185616" y="2908544"/>
                <a:ext cx="926094" cy="520456"/>
              </a:xfrm>
              <a:prstGeom prst="flowChartAlternateProcess">
                <a:avLst/>
              </a:prstGeom>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9" name="Straight Arrow Connector 28">
                <a:extLst>
                  <a:ext uri="{FF2B5EF4-FFF2-40B4-BE49-F238E27FC236}">
                    <a16:creationId xmlns:a16="http://schemas.microsoft.com/office/drawing/2014/main" id="{B319F568-E957-42E0-BBB5-654B28F4FA13}"/>
                  </a:ext>
                </a:extLst>
              </p:cNvPr>
              <p:cNvCxnSpPr>
                <a:cxnSpLocks/>
              </p:cNvCxnSpPr>
              <p:nvPr/>
            </p:nvCxnSpPr>
            <p:spPr>
              <a:xfrm>
                <a:off x="6021747" y="3306616"/>
                <a:ext cx="1" cy="392316"/>
              </a:xfrm>
              <a:prstGeom prst="straightConnector1">
                <a:avLst/>
              </a:prstGeom>
              <a:ln w="38100">
                <a:solidFill>
                  <a:srgbClr val="FFFF00"/>
                </a:solidFill>
                <a:tailEnd type="stealth" w="lg" len="lg"/>
              </a:ln>
            </p:spPr>
            <p:style>
              <a:lnRef idx="1">
                <a:schemeClr val="accent1"/>
              </a:lnRef>
              <a:fillRef idx="0">
                <a:schemeClr val="accent1"/>
              </a:fillRef>
              <a:effectRef idx="0">
                <a:schemeClr val="accent1"/>
              </a:effectRef>
              <a:fontRef idx="minor">
                <a:schemeClr val="tx1"/>
              </a:fontRef>
            </p:style>
          </p:cxnSp>
        </p:grpSp>
        <p:grpSp>
          <p:nvGrpSpPr>
            <p:cNvPr id="47" name="Group 46">
              <a:extLst>
                <a:ext uri="{FF2B5EF4-FFF2-40B4-BE49-F238E27FC236}">
                  <a16:creationId xmlns:a16="http://schemas.microsoft.com/office/drawing/2014/main" id="{7CE57896-53E8-4E21-96B0-7B88D6097C26}"/>
                </a:ext>
              </a:extLst>
            </p:cNvPr>
            <p:cNvGrpSpPr/>
            <p:nvPr/>
          </p:nvGrpSpPr>
          <p:grpSpPr>
            <a:xfrm>
              <a:off x="2168141" y="3162300"/>
              <a:ext cx="2345121" cy="927344"/>
              <a:chOff x="3332204" y="2501656"/>
              <a:chExt cx="2345121" cy="927344"/>
            </a:xfrm>
          </p:grpSpPr>
          <p:sp>
            <p:nvSpPr>
              <p:cNvPr id="21" name="Flowchart: Alternate Process 20">
                <a:extLst>
                  <a:ext uri="{FF2B5EF4-FFF2-40B4-BE49-F238E27FC236}">
                    <a16:creationId xmlns:a16="http://schemas.microsoft.com/office/drawing/2014/main" id="{0AA5B1CB-0BB5-4DCD-9FFF-56E121904EF4}"/>
                  </a:ext>
                </a:extLst>
              </p:cNvPr>
              <p:cNvSpPr/>
              <p:nvPr/>
            </p:nvSpPr>
            <p:spPr>
              <a:xfrm>
                <a:off x="4751231" y="2908544"/>
                <a:ext cx="926094" cy="520456"/>
              </a:xfrm>
              <a:prstGeom prst="flowChartAlternateProcess">
                <a:avLst/>
              </a:prstGeom>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8" name="Straight Arrow Connector 37">
                <a:extLst>
                  <a:ext uri="{FF2B5EF4-FFF2-40B4-BE49-F238E27FC236}">
                    <a16:creationId xmlns:a16="http://schemas.microsoft.com/office/drawing/2014/main" id="{332C7120-232A-4C27-B3FD-3E0C41287C4E}"/>
                  </a:ext>
                </a:extLst>
              </p:cNvPr>
              <p:cNvCxnSpPr>
                <a:cxnSpLocks/>
                <a:stCxn id="21" idx="1"/>
                <a:endCxn id="13" idx="2"/>
              </p:cNvCxnSpPr>
              <p:nvPr/>
            </p:nvCxnSpPr>
            <p:spPr>
              <a:xfrm flipH="1" flipV="1">
                <a:off x="3332204" y="2501656"/>
                <a:ext cx="1419027" cy="667116"/>
              </a:xfrm>
              <a:prstGeom prst="straightConnector1">
                <a:avLst/>
              </a:prstGeom>
              <a:ln w="38100">
                <a:solidFill>
                  <a:srgbClr val="FFFF00"/>
                </a:solidFill>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53" name="Group 52">
            <a:extLst>
              <a:ext uri="{FF2B5EF4-FFF2-40B4-BE49-F238E27FC236}">
                <a16:creationId xmlns:a16="http://schemas.microsoft.com/office/drawing/2014/main" id="{AD0A70A8-59CB-4B2A-9372-5C3B512D9B58}"/>
              </a:ext>
            </a:extLst>
          </p:cNvPr>
          <p:cNvGrpSpPr/>
          <p:nvPr/>
        </p:nvGrpSpPr>
        <p:grpSpPr>
          <a:xfrm>
            <a:off x="5097316" y="2321230"/>
            <a:ext cx="2649684" cy="838200"/>
            <a:chOff x="6762941" y="2043714"/>
            <a:chExt cx="1203292" cy="520456"/>
          </a:xfrm>
        </p:grpSpPr>
        <p:sp>
          <p:nvSpPr>
            <p:cNvPr id="15" name="Flowchart: Alternate Process 14">
              <a:extLst>
                <a:ext uri="{FF2B5EF4-FFF2-40B4-BE49-F238E27FC236}">
                  <a16:creationId xmlns:a16="http://schemas.microsoft.com/office/drawing/2014/main" id="{271FC0D4-95E2-4E10-9DEA-AA974B385F6D}"/>
                </a:ext>
              </a:extLst>
            </p:cNvPr>
            <p:cNvSpPr/>
            <p:nvPr/>
          </p:nvSpPr>
          <p:spPr>
            <a:xfrm>
              <a:off x="7040139" y="2043714"/>
              <a:ext cx="926094" cy="520456"/>
            </a:xfrm>
            <a:prstGeom prst="flowChartAlternateProcess">
              <a:avLst/>
            </a:prstGeom>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A</a:t>
              </a:r>
              <a:endParaRPr lang="en-US" sz="2400" dirty="0"/>
            </a:p>
          </p:txBody>
        </p:sp>
        <p:cxnSp>
          <p:nvCxnSpPr>
            <p:cNvPr id="41" name="Straight Arrow Connector 40">
              <a:extLst>
                <a:ext uri="{FF2B5EF4-FFF2-40B4-BE49-F238E27FC236}">
                  <a16:creationId xmlns:a16="http://schemas.microsoft.com/office/drawing/2014/main" id="{E3E528CE-9CEE-421E-B3B2-763A1A8E7F27}"/>
                </a:ext>
              </a:extLst>
            </p:cNvPr>
            <p:cNvCxnSpPr>
              <a:cxnSpLocks/>
              <a:stCxn id="15" idx="1"/>
              <a:endCxn id="14" idx="3"/>
            </p:cNvCxnSpPr>
            <p:nvPr/>
          </p:nvCxnSpPr>
          <p:spPr>
            <a:xfrm flipH="1" flipV="1">
              <a:off x="6762941" y="2302160"/>
              <a:ext cx="277198" cy="1782"/>
            </a:xfrm>
            <a:prstGeom prst="straightConnector1">
              <a:avLst/>
            </a:prstGeom>
            <a:ln w="38100">
              <a:solidFill>
                <a:srgbClr val="FFFF00"/>
              </a:solidFill>
              <a:tailEnd type="stealth" w="lg" len="lg"/>
            </a:ln>
          </p:spPr>
          <p:style>
            <a:lnRef idx="1">
              <a:schemeClr val="accent1"/>
            </a:lnRef>
            <a:fillRef idx="0">
              <a:schemeClr val="accent1"/>
            </a:fillRef>
            <a:effectRef idx="0">
              <a:schemeClr val="accent1"/>
            </a:effectRef>
            <a:fontRef idx="minor">
              <a:schemeClr val="tx1"/>
            </a:fontRef>
          </p:style>
        </p:cxnSp>
      </p:grpSp>
      <p:sp>
        <p:nvSpPr>
          <p:cNvPr id="11" name="Arc 10">
            <a:extLst>
              <a:ext uri="{FF2B5EF4-FFF2-40B4-BE49-F238E27FC236}">
                <a16:creationId xmlns:a16="http://schemas.microsoft.com/office/drawing/2014/main" id="{3143F3C6-F433-40A0-AF6E-1B4EEE4DD77D}"/>
              </a:ext>
            </a:extLst>
          </p:cNvPr>
          <p:cNvSpPr/>
          <p:nvPr/>
        </p:nvSpPr>
        <p:spPr>
          <a:xfrm rot="10800000">
            <a:off x="3429001" y="4038600"/>
            <a:ext cx="2392307" cy="692263"/>
          </a:xfrm>
          <a:prstGeom prst="arc">
            <a:avLst>
              <a:gd name="adj1" fmla="val 10710457"/>
              <a:gd name="adj2" fmla="val 0"/>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33" name="Straight Arrow Connector 32">
            <a:extLst>
              <a:ext uri="{FF2B5EF4-FFF2-40B4-BE49-F238E27FC236}">
                <a16:creationId xmlns:a16="http://schemas.microsoft.com/office/drawing/2014/main" id="{77ADC2A5-04F4-4C07-A129-3DCA8B83F0B4}"/>
              </a:ext>
            </a:extLst>
          </p:cNvPr>
          <p:cNvCxnSpPr>
            <a:cxnSpLocks/>
            <a:stCxn id="15" idx="2"/>
            <a:endCxn id="22" idx="3"/>
          </p:cNvCxnSpPr>
          <p:nvPr/>
        </p:nvCxnSpPr>
        <p:spPr>
          <a:xfrm flipH="1">
            <a:off x="5703621" y="3159430"/>
            <a:ext cx="1023736" cy="695142"/>
          </a:xfrm>
          <a:prstGeom prst="straightConnector1">
            <a:avLst/>
          </a:prstGeom>
          <a:ln w="38100">
            <a:solidFill>
              <a:srgbClr val="FFFF00"/>
            </a:solidFill>
            <a:tailEnd type="stealth" w="lg" len="lg"/>
          </a:ln>
        </p:spPr>
        <p:style>
          <a:lnRef idx="1">
            <a:schemeClr val="accent1"/>
          </a:lnRef>
          <a:fillRef idx="0">
            <a:schemeClr val="accent1"/>
          </a:fillRef>
          <a:effectRef idx="0">
            <a:schemeClr val="accent1"/>
          </a:effectRef>
          <a:fontRef idx="minor">
            <a:schemeClr val="tx1"/>
          </a:fontRef>
        </p:style>
      </p:cxnSp>
      <p:sp>
        <p:nvSpPr>
          <p:cNvPr id="42" name="Text Placeholder 4">
            <a:extLst>
              <a:ext uri="{FF2B5EF4-FFF2-40B4-BE49-F238E27FC236}">
                <a16:creationId xmlns:a16="http://schemas.microsoft.com/office/drawing/2014/main" id="{A157455F-937F-4A80-B293-820B7E20CA4B}"/>
              </a:ext>
            </a:extLst>
          </p:cNvPr>
          <p:cNvSpPr txBox="1">
            <a:spLocks/>
          </p:cNvSpPr>
          <p:nvPr/>
        </p:nvSpPr>
        <p:spPr>
          <a:xfrm>
            <a:off x="245908" y="381000"/>
            <a:ext cx="8649969" cy="576000"/>
          </a:xfrm>
          <a:prstGeom prst="rect">
            <a:avLst/>
          </a:prstGeom>
        </p:spPr>
        <p:txBody>
          <a:bodyPr vert="horz" lIns="0" tIns="0" rIns="0" bIns="0" rtlCol="0">
            <a:normAutofit/>
          </a:bodyPr>
          <a:lstStyle>
            <a:lvl1pPr marL="228600" indent="-228600" algn="l" defTabSz="914400" rtl="0" eaLnBrk="1" latinLnBrk="0" hangingPunct="1">
              <a:lnSpc>
                <a:spcPct val="112000"/>
              </a:lnSpc>
              <a:spcBef>
                <a:spcPts val="0"/>
              </a:spcBef>
              <a:spcAft>
                <a:spcPts val="0"/>
              </a:spcAft>
              <a:buFont typeface="Arial" panose="020B0604020202020204" pitchFamily="34" charset="0"/>
              <a:buChar char="•"/>
              <a:defRPr sz="1400" b="1" kern="1200" baseline="0">
                <a:solidFill>
                  <a:schemeClr val="tx1"/>
                </a:solidFill>
                <a:latin typeface="+mj-lt"/>
                <a:ea typeface="MS PGothic" pitchFamily="34"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lgn="ctr">
              <a:buNone/>
            </a:pPr>
            <a:r>
              <a:rPr lang="en-US" sz="3200" dirty="0"/>
              <a:t>Anatomy of a Git Project</a:t>
            </a:r>
          </a:p>
        </p:txBody>
      </p:sp>
    </p:spTree>
    <p:extLst>
      <p:ext uri="{BB962C8B-B14F-4D97-AF65-F5344CB8AC3E}">
        <p14:creationId xmlns:p14="http://schemas.microsoft.com/office/powerpoint/2010/main" val="608362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500"/>
                                  </p:stCondLst>
                                  <p:childTnLst>
                                    <p:set>
                                      <p:cBhvr>
                                        <p:cTn id="9" dur="1" fill="hold">
                                          <p:stCondLst>
                                            <p:cond delay="0"/>
                                          </p:stCondLst>
                                        </p:cTn>
                                        <p:tgtEl>
                                          <p:spTgt spid="46"/>
                                        </p:tgtEl>
                                        <p:attrNameLst>
                                          <p:attrName>style.visibility</p:attrName>
                                        </p:attrNameLst>
                                      </p:cBhvr>
                                      <p:to>
                                        <p:strVal val="visible"/>
                                      </p:to>
                                    </p:set>
                                  </p:childTnLst>
                                </p:cTn>
                              </p:par>
                            </p:childTnLst>
                          </p:cTn>
                        </p:par>
                        <p:par>
                          <p:cTn id="10" fill="hold">
                            <p:stCondLst>
                              <p:cond delay="500"/>
                            </p:stCondLst>
                            <p:childTnLst>
                              <p:par>
                                <p:cTn id="11" presetID="1" presetClass="entr" presetSubtype="0" fill="hold" nodeType="afterEffect">
                                  <p:stCondLst>
                                    <p:cond delay="500"/>
                                  </p:stCondLst>
                                  <p:childTnLst>
                                    <p:set>
                                      <p:cBhvr>
                                        <p:cTn id="12" dur="1" fill="hold">
                                          <p:stCondLst>
                                            <p:cond delay="0"/>
                                          </p:stCondLst>
                                        </p:cTn>
                                        <p:tgtEl>
                                          <p:spTgt spid="53"/>
                                        </p:tgtEl>
                                        <p:attrNameLst>
                                          <p:attrName>style.visibility</p:attrName>
                                        </p:attrNameLst>
                                      </p:cBhvr>
                                      <p:to>
                                        <p:strVal val="visible"/>
                                      </p:to>
                                    </p:set>
                                  </p:childTnLst>
                                </p:cTn>
                              </p:par>
                            </p:childTnLst>
                          </p:cTn>
                        </p:par>
                        <p:par>
                          <p:cTn id="13" fill="hold">
                            <p:stCondLst>
                              <p:cond delay="1000"/>
                            </p:stCondLst>
                            <p:childTnLst>
                              <p:par>
                                <p:cTn id="14" presetID="1" presetClass="entr" presetSubtype="0" fill="hold" grpId="0" nodeType="afterEffect">
                                  <p:stCondLst>
                                    <p:cond delay="0"/>
                                  </p:stCondLst>
                                  <p:iterate type="lt">
                                    <p:tmAbs val="100"/>
                                  </p:iterate>
                                  <p:childTnLst>
                                    <p:set>
                                      <p:cBhvr>
                                        <p:cTn id="15" dur="1" fill="hold">
                                          <p:stCondLst>
                                            <p:cond delay="0"/>
                                          </p:stCondLst>
                                        </p:cTn>
                                        <p:tgtEl>
                                          <p:spTgt spid="20"/>
                                        </p:tgtEl>
                                        <p:attrNameLst>
                                          <p:attrName>style.visibility</p:attrName>
                                        </p:attrNameLst>
                                      </p:cBhvr>
                                      <p:to>
                                        <p:strVal val="visible"/>
                                      </p:to>
                                    </p:set>
                                  </p:childTnLst>
                                </p:cTn>
                              </p:par>
                            </p:childTnLst>
                          </p:cTn>
                        </p:par>
                        <p:par>
                          <p:cTn id="16" fill="hold">
                            <p:stCondLst>
                              <p:cond delay="2101"/>
                            </p:stCondLst>
                            <p:childTnLst>
                              <p:par>
                                <p:cTn id="17" presetID="1" presetClass="entr" presetSubtype="0" fill="hold" grpId="0" nodeType="after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par>
                          <p:cTn id="19" fill="hold">
                            <p:stCondLst>
                              <p:cond delay="2101"/>
                            </p:stCondLst>
                            <p:childTnLst>
                              <p:par>
                                <p:cTn id="20" presetID="1" presetClass="entr" presetSubtype="0" fill="hold" nodeType="afterEffect">
                                  <p:stCondLst>
                                    <p:cond delay="0"/>
                                  </p:stCondLst>
                                  <p:childTnLst>
                                    <p:set>
                                      <p:cBhvr>
                                        <p:cTn id="21" dur="1" fill="hold">
                                          <p:stCondLst>
                                            <p:cond delay="0"/>
                                          </p:stCondLst>
                                        </p:cTn>
                                        <p:tgtEl>
                                          <p:spTgt spid="33"/>
                                        </p:tgtEl>
                                        <p:attrNameLst>
                                          <p:attrName>style.visibility</p:attrName>
                                        </p:attrNameLst>
                                      </p:cBhvr>
                                      <p:to>
                                        <p:strVal val="visible"/>
                                      </p:to>
                                    </p:set>
                                  </p:childTnLst>
                                </p:cTn>
                              </p:par>
                            </p:childTnLst>
                          </p:cTn>
                        </p:par>
                        <p:par>
                          <p:cTn id="22" fill="hold">
                            <p:stCondLst>
                              <p:cond delay="2101"/>
                            </p:stCondLst>
                            <p:childTnLst>
                              <p:par>
                                <p:cTn id="23" presetID="1" presetClass="entr" presetSubtype="0" fill="hold" nodeType="afterEffect">
                                  <p:stCondLst>
                                    <p:cond delay="250"/>
                                  </p:stCondLst>
                                  <p:childTnLst>
                                    <p:set>
                                      <p:cBhvr>
                                        <p:cTn id="24" dur="1" fill="hold">
                                          <p:stCondLst>
                                            <p:cond delay="0"/>
                                          </p:stCondLst>
                                        </p:cTn>
                                        <p:tgtEl>
                                          <p:spTgt spid="16"/>
                                        </p:tgtEl>
                                        <p:attrNameLst>
                                          <p:attrName>style.visibility</p:attrName>
                                        </p:attrNameLst>
                                      </p:cBhvr>
                                      <p:to>
                                        <p:strVal val="visible"/>
                                      </p:to>
                                    </p:set>
                                  </p:childTnLst>
                                </p:cTn>
                              </p:par>
                            </p:childTnLst>
                          </p:cTn>
                        </p:par>
                        <p:par>
                          <p:cTn id="25" fill="hold">
                            <p:stCondLst>
                              <p:cond delay="2351"/>
                            </p:stCondLst>
                            <p:childTnLst>
                              <p:par>
                                <p:cTn id="26" presetID="22" presetClass="entr" presetSubtype="4" fill="hold" grpId="0" nodeType="after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wipe(down)">
                                      <p:cBhvr>
                                        <p:cTn id="28" dur="7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0" grpId="0"/>
      <p:bldP spid="13" grpId="0" animBg="1"/>
      <p:bldP spid="11"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3"/>
          </p:nvPr>
        </p:nvSpPr>
        <p:spPr/>
        <p:txBody>
          <a:bodyPr/>
          <a:lstStyle/>
          <a:p>
            <a:pPr algn="r"/>
            <a:fld id="{B1F92669-E9AC-495A-9485-4D654D029480}" type="slidenum">
              <a:rPr lang="en-GB" smtClean="0"/>
              <a:pPr algn="r"/>
              <a:t>3</a:t>
            </a:fld>
            <a:endParaRPr lang="en-GB" dirty="0"/>
          </a:p>
        </p:txBody>
      </p:sp>
      <p:sp>
        <p:nvSpPr>
          <p:cNvPr id="3" name="Text Placeholder 2"/>
          <p:cNvSpPr>
            <a:spLocks noGrp="1"/>
          </p:cNvSpPr>
          <p:nvPr>
            <p:ph type="body" sz="quarter" idx="14"/>
          </p:nvPr>
        </p:nvSpPr>
        <p:spPr/>
        <p:txBody>
          <a:bodyPr/>
          <a:lstStyle/>
          <a:p>
            <a:endParaRPr lang="en-US" dirty="0"/>
          </a:p>
        </p:txBody>
      </p:sp>
      <p:sp>
        <p:nvSpPr>
          <p:cNvPr id="4" name="Content Placeholder 3"/>
          <p:cNvSpPr>
            <a:spLocks noGrp="1"/>
          </p:cNvSpPr>
          <p:nvPr>
            <p:ph sz="half" idx="2"/>
          </p:nvPr>
        </p:nvSpPr>
        <p:spPr>
          <a:xfrm>
            <a:off x="18175" y="685800"/>
            <a:ext cx="9105435" cy="2696675"/>
          </a:xfrm>
        </p:spPr>
        <p:txBody>
          <a:bodyPr>
            <a:normAutofit/>
          </a:bodyPr>
          <a:lstStyle/>
          <a:p>
            <a:pPr marL="342900" indent="-342900">
              <a:spcAft>
                <a:spcPts val="1200"/>
              </a:spcAft>
              <a:buFont typeface="Arial" panose="020B0604020202020204" pitchFamily="34" charset="0"/>
              <a:buChar char="•"/>
            </a:pPr>
            <a:r>
              <a:rPr lang="en-US" sz="3200" b="1" dirty="0"/>
              <a:t>Install Git git-scm.com</a:t>
            </a:r>
          </a:p>
          <a:p>
            <a:pPr marL="342900" indent="-342900">
              <a:buFont typeface="Arial" panose="020B0604020202020204" pitchFamily="34" charset="0"/>
              <a:buChar char="•"/>
            </a:pPr>
            <a:endParaRPr lang="en-GB" sz="3200" dirty="0"/>
          </a:p>
          <a:p>
            <a:pPr marL="342900" indent="-342900">
              <a:buFont typeface="Arial" panose="020B0604020202020204" pitchFamily="34" charset="0"/>
              <a:buChar char="•"/>
            </a:pPr>
            <a:endParaRPr lang="en-US" sz="3200" dirty="0"/>
          </a:p>
        </p:txBody>
      </p:sp>
      <p:sp>
        <p:nvSpPr>
          <p:cNvPr id="5" name="Text Placeholder 4"/>
          <p:cNvSpPr>
            <a:spLocks noGrp="1"/>
          </p:cNvSpPr>
          <p:nvPr>
            <p:ph type="body" sz="quarter" idx="15"/>
          </p:nvPr>
        </p:nvSpPr>
        <p:spPr>
          <a:xfrm>
            <a:off x="245908" y="228600"/>
            <a:ext cx="8649969" cy="576000"/>
          </a:xfrm>
        </p:spPr>
        <p:txBody>
          <a:bodyPr/>
          <a:lstStyle/>
          <a:p>
            <a:pPr marL="0" indent="0" algn="ctr">
              <a:buNone/>
            </a:pPr>
            <a:r>
              <a:rPr lang="en-US" sz="3200" dirty="0"/>
              <a:t>Git - Initial setup</a:t>
            </a:r>
          </a:p>
        </p:txBody>
      </p:sp>
      <p:pic>
        <p:nvPicPr>
          <p:cNvPr id="7" name="Picture 6">
            <a:extLst>
              <a:ext uri="{FF2B5EF4-FFF2-40B4-BE49-F238E27FC236}">
                <a16:creationId xmlns:a16="http://schemas.microsoft.com/office/drawing/2014/main" id="{D6A75634-7239-4264-8BBE-AE6C7F5AEA6B}"/>
              </a:ext>
            </a:extLst>
          </p:cNvPr>
          <p:cNvPicPr>
            <a:picLocks noChangeAspect="1"/>
          </p:cNvPicPr>
          <p:nvPr/>
        </p:nvPicPr>
        <p:blipFill rotWithShape="1">
          <a:blip r:embed="rId3"/>
          <a:srcRect l="9628" t="-1" r="12039" b="-5917"/>
          <a:stretch/>
        </p:blipFill>
        <p:spPr>
          <a:xfrm>
            <a:off x="27360" y="1402082"/>
            <a:ext cx="9109092" cy="5455918"/>
          </a:xfrm>
          <a:prstGeom prst="rect">
            <a:avLst/>
          </a:prstGeom>
          <a:ln>
            <a:noFill/>
          </a:ln>
          <a:effectLst>
            <a:outerShdw blurRad="292100" dist="139700" dir="2700000" algn="tl" rotWithShape="0">
              <a:srgbClr val="333333">
                <a:alpha val="65000"/>
              </a:srgbClr>
            </a:outerShdw>
          </a:effectLst>
        </p:spPr>
      </p:pic>
      <p:sp>
        <p:nvSpPr>
          <p:cNvPr id="8" name="Rectangle 7">
            <a:extLst>
              <a:ext uri="{FF2B5EF4-FFF2-40B4-BE49-F238E27FC236}">
                <a16:creationId xmlns:a16="http://schemas.microsoft.com/office/drawing/2014/main" id="{BBB6CC8E-5AEF-424C-8820-FC16DAE1E12D}"/>
              </a:ext>
            </a:extLst>
          </p:cNvPr>
          <p:cNvSpPr/>
          <p:nvPr/>
        </p:nvSpPr>
        <p:spPr>
          <a:xfrm>
            <a:off x="31017" y="6019799"/>
            <a:ext cx="6245958" cy="733649"/>
          </a:xfrm>
          <a:prstGeom prst="rect">
            <a:avLst/>
          </a:prstGeom>
          <a:solidFill>
            <a:srgbClr val="F0F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FD8C1D44-89D7-46CC-B3C6-5A2E98D676D0}"/>
              </a:ext>
            </a:extLst>
          </p:cNvPr>
          <p:cNvSpPr/>
          <p:nvPr/>
        </p:nvSpPr>
        <p:spPr>
          <a:xfrm>
            <a:off x="3164099" y="6629400"/>
            <a:ext cx="5979901" cy="124048"/>
          </a:xfrm>
          <a:prstGeom prst="rect">
            <a:avLst/>
          </a:prstGeom>
          <a:solidFill>
            <a:srgbClr val="F0F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FE81FC8-2256-4965-AFD2-1405F093C20A}"/>
              </a:ext>
            </a:extLst>
          </p:cNvPr>
          <p:cNvSpPr/>
          <p:nvPr/>
        </p:nvSpPr>
        <p:spPr>
          <a:xfrm>
            <a:off x="8900426" y="5956462"/>
            <a:ext cx="230784" cy="748395"/>
          </a:xfrm>
          <a:prstGeom prst="rect">
            <a:avLst/>
          </a:prstGeom>
          <a:solidFill>
            <a:srgbClr val="F0F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AFF656FF-E8E4-4866-9F18-A5D252C5B3A8}"/>
              </a:ext>
            </a:extLst>
          </p:cNvPr>
          <p:cNvPicPr>
            <a:picLocks noChangeAspect="1"/>
          </p:cNvPicPr>
          <p:nvPr/>
        </p:nvPicPr>
        <p:blipFill rotWithShape="1">
          <a:blip r:embed="rId3"/>
          <a:srcRect l="9628" t="15679" r="43428" b="46042"/>
          <a:stretch/>
        </p:blipFill>
        <p:spPr>
          <a:xfrm>
            <a:off x="371290" y="2129970"/>
            <a:ext cx="8448783" cy="3051630"/>
          </a:xfrm>
          <a:prstGeom prst="rect">
            <a:avLst/>
          </a:prstGeom>
          <a:ln>
            <a:noFill/>
          </a:ln>
          <a:effectLst>
            <a:outerShdw blurRad="292100" dist="139700" dir="2700000" algn="tl" rotWithShape="0">
              <a:srgbClr val="333333">
                <a:alpha val="65000"/>
              </a:srgbClr>
            </a:outerShdw>
          </a:effectLst>
        </p:spPr>
      </p:pic>
      <p:pic>
        <p:nvPicPr>
          <p:cNvPr id="12" name="Picture 11">
            <a:extLst>
              <a:ext uri="{FF2B5EF4-FFF2-40B4-BE49-F238E27FC236}">
                <a16:creationId xmlns:a16="http://schemas.microsoft.com/office/drawing/2014/main" id="{D90E912F-7054-4B6F-AF03-9CECC2237DCD}"/>
              </a:ext>
            </a:extLst>
          </p:cNvPr>
          <p:cNvPicPr>
            <a:picLocks noChangeAspect="1"/>
          </p:cNvPicPr>
          <p:nvPr/>
        </p:nvPicPr>
        <p:blipFill rotWithShape="1">
          <a:blip r:embed="rId4">
            <a:extLst>
              <a:ext uri="{BEBA8EAE-BF5A-486C-A8C5-ECC9F3942E4B}">
                <a14:imgProps xmlns:a14="http://schemas.microsoft.com/office/drawing/2010/main">
                  <a14:imgLayer r:embed="rId5">
                    <a14:imgEffect>
                      <a14:sharpenSoften amount="78000"/>
                    </a14:imgEffect>
                  </a14:imgLayer>
                </a14:imgProps>
              </a:ext>
            </a:extLst>
          </a:blip>
          <a:srcRect l="9628" t="1714" r="58499" b="88901"/>
          <a:stretch/>
        </p:blipFill>
        <p:spPr>
          <a:xfrm>
            <a:off x="136002" y="1447800"/>
            <a:ext cx="5426598" cy="707774"/>
          </a:xfrm>
          <a:prstGeom prst="rect">
            <a:avLst/>
          </a:prstGeom>
        </p:spPr>
      </p:pic>
      <p:sp>
        <p:nvSpPr>
          <p:cNvPr id="13" name="Rectangle 12">
            <a:extLst>
              <a:ext uri="{FF2B5EF4-FFF2-40B4-BE49-F238E27FC236}">
                <a16:creationId xmlns:a16="http://schemas.microsoft.com/office/drawing/2014/main" id="{BA9D768B-9FA1-49C3-A09A-0D197D5A7912}"/>
              </a:ext>
            </a:extLst>
          </p:cNvPr>
          <p:cNvSpPr/>
          <p:nvPr/>
        </p:nvSpPr>
        <p:spPr>
          <a:xfrm>
            <a:off x="317519" y="1455780"/>
            <a:ext cx="4995315" cy="681767"/>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8559488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heel(1)">
                                      <p:cBhvr>
                                        <p:cTn id="7" dur="75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Footer Placeholder 1"/>
          <p:cNvSpPr>
            <a:spLocks noGrp="1"/>
          </p:cNvSpPr>
          <p:nvPr>
            <p:ph type="ftr" sz="quarter" idx="3"/>
          </p:nvPr>
        </p:nvSpPr>
        <p:spPr/>
        <p:txBody>
          <a:bodyPr/>
          <a:lstStyle/>
          <a:p>
            <a:pPr algn="r"/>
            <a:fld id="{B1F92669-E9AC-495A-9485-4D654D029480}" type="slidenum">
              <a:rPr lang="en-GB" smtClean="0"/>
              <a:pPr algn="r"/>
              <a:t>4</a:t>
            </a:fld>
            <a:endParaRPr lang="en-GB" dirty="0"/>
          </a:p>
        </p:txBody>
      </p:sp>
      <p:sp>
        <p:nvSpPr>
          <p:cNvPr id="3" name="Text Placeholder 2"/>
          <p:cNvSpPr>
            <a:spLocks noGrp="1"/>
          </p:cNvSpPr>
          <p:nvPr>
            <p:ph type="body" sz="quarter" idx="14"/>
          </p:nvPr>
        </p:nvSpPr>
        <p:spPr/>
        <p:txBody>
          <a:bodyPr/>
          <a:lstStyle/>
          <a:p>
            <a:endParaRPr lang="en-US" dirty="0"/>
          </a:p>
        </p:txBody>
      </p:sp>
      <p:sp>
        <p:nvSpPr>
          <p:cNvPr id="4" name="Content Placeholder 3"/>
          <p:cNvSpPr>
            <a:spLocks noGrp="1"/>
          </p:cNvSpPr>
          <p:nvPr>
            <p:ph sz="half" idx="2"/>
          </p:nvPr>
        </p:nvSpPr>
        <p:spPr>
          <a:xfrm>
            <a:off x="18175" y="685800"/>
            <a:ext cx="9105435" cy="4777324"/>
          </a:xfrm>
        </p:spPr>
        <p:txBody>
          <a:bodyPr>
            <a:normAutofit/>
          </a:bodyPr>
          <a:lstStyle/>
          <a:p>
            <a:pPr lvl="2"/>
            <a:r>
              <a:rPr lang="en-GB" sz="3200" dirty="0">
                <a:hlinkClick r:id="rId3"/>
              </a:rPr>
              <a:t>https://blog.praveen.science/solution-to-git-bash-is-very-slow-in-windows/</a:t>
            </a:r>
            <a:endParaRPr lang="en-GB" sz="3200" dirty="0"/>
          </a:p>
          <a:p>
            <a:pPr marL="342900" indent="-342900">
              <a:buFont typeface="Arial" panose="020B0604020202020204" pitchFamily="34" charset="0"/>
              <a:buChar char="•"/>
            </a:pPr>
            <a:endParaRPr lang="en-GB" sz="3200" dirty="0"/>
          </a:p>
          <a:p>
            <a:pPr marL="342900" indent="-342900">
              <a:buFont typeface="Arial" panose="020B0604020202020204" pitchFamily="34" charset="0"/>
              <a:buChar char="•"/>
            </a:pPr>
            <a:endParaRPr lang="en-US" sz="3200" dirty="0"/>
          </a:p>
        </p:txBody>
      </p:sp>
      <p:sp>
        <p:nvSpPr>
          <p:cNvPr id="5" name="Text Placeholder 4"/>
          <p:cNvSpPr>
            <a:spLocks noGrp="1"/>
          </p:cNvSpPr>
          <p:nvPr>
            <p:ph type="body" sz="quarter" idx="15"/>
          </p:nvPr>
        </p:nvSpPr>
        <p:spPr>
          <a:xfrm>
            <a:off x="245908" y="228600"/>
            <a:ext cx="8649969" cy="576000"/>
          </a:xfrm>
        </p:spPr>
        <p:txBody>
          <a:bodyPr/>
          <a:lstStyle/>
          <a:p>
            <a:r>
              <a:rPr lang="en-GB" sz="3200" dirty="0"/>
              <a:t>Global Settings</a:t>
            </a:r>
            <a:endParaRPr lang="en-US" sz="3200" dirty="0"/>
          </a:p>
        </p:txBody>
      </p:sp>
      <p:sp>
        <p:nvSpPr>
          <p:cNvPr id="6" name="TextBox 5"/>
          <p:cNvSpPr txBox="1"/>
          <p:nvPr/>
        </p:nvSpPr>
        <p:spPr>
          <a:xfrm>
            <a:off x="361468" y="1981200"/>
            <a:ext cx="8421064" cy="4801314"/>
          </a:xfrm>
          <a:prstGeom prst="rect">
            <a:avLst/>
          </a:prstGeom>
          <a:solidFill>
            <a:schemeClr val="tx1"/>
          </a:solidFill>
          <a:ln w="6350">
            <a:solidFill>
              <a:schemeClr val="tx1"/>
            </a:solidFill>
          </a:ln>
          <a:effectLst>
            <a:innerShdw blurRad="63500" dist="50800" dir="18900000">
              <a:prstClr val="black">
                <a:alpha val="50000"/>
              </a:prstClr>
            </a:innerShdw>
          </a:effectLst>
        </p:spPr>
        <p:txBody>
          <a:bodyPr wrap="square" lIns="365760" tIns="182880" rIns="182880" bIns="182880" rtlCol="0">
            <a:spAutoFit/>
          </a:bodyPr>
          <a:lstStyle/>
          <a:p>
            <a:r>
              <a:rPr lang="en-US" sz="3200" b="1" dirty="0">
                <a:solidFill>
                  <a:srgbClr val="FF0000"/>
                </a:solidFill>
                <a:latin typeface="Courier New" panose="02070309020205020404" pitchFamily="49" charset="0"/>
                <a:cs typeface="Courier New" panose="02070309020205020404" pitchFamily="49" charset="0"/>
              </a:rPr>
              <a:t>git </a:t>
            </a:r>
            <a:r>
              <a:rPr lang="en-US" sz="3200" b="1" dirty="0">
                <a:solidFill>
                  <a:schemeClr val="bg1"/>
                </a:solidFill>
                <a:latin typeface="Courier New" panose="02070309020205020404" pitchFamily="49" charset="0"/>
                <a:cs typeface="Courier New" panose="02070309020205020404" pitchFamily="49" charset="0"/>
              </a:rPr>
              <a:t>config --global --list </a:t>
            </a:r>
          </a:p>
          <a:p>
            <a:r>
              <a:rPr lang="en-US" sz="3200" b="1" dirty="0">
                <a:solidFill>
                  <a:srgbClr val="FF0000"/>
                </a:solidFill>
                <a:latin typeface="Courier New" panose="02070309020205020404" pitchFamily="49" charset="0"/>
                <a:cs typeface="Courier New" panose="02070309020205020404" pitchFamily="49" charset="0"/>
              </a:rPr>
              <a:t>git </a:t>
            </a:r>
            <a:r>
              <a:rPr lang="en-US" sz="3200" b="1" dirty="0">
                <a:solidFill>
                  <a:schemeClr val="bg1"/>
                </a:solidFill>
                <a:latin typeface="Courier New" panose="02070309020205020404" pitchFamily="49" charset="0"/>
                <a:cs typeface="Courier New" panose="02070309020205020404" pitchFamily="49" charset="0"/>
              </a:rPr>
              <a:t>config --global\ </a:t>
            </a:r>
            <a:r>
              <a:rPr lang="en-US" sz="3200" b="1" dirty="0" err="1">
                <a:solidFill>
                  <a:schemeClr val="bg1"/>
                </a:solidFill>
                <a:latin typeface="Courier New" panose="02070309020205020404" pitchFamily="49" charset="0"/>
                <a:cs typeface="Courier New" panose="02070309020205020404" pitchFamily="49" charset="0"/>
              </a:rPr>
              <a:t>perfomance</a:t>
            </a:r>
            <a:r>
              <a:rPr lang="en-US" sz="3200" b="1" dirty="0">
                <a:solidFill>
                  <a:schemeClr val="bg1"/>
                </a:solidFill>
                <a:latin typeface="Courier New" panose="02070309020205020404" pitchFamily="49" charset="0"/>
                <a:cs typeface="Courier New" panose="02070309020205020404" pitchFamily="49" charset="0"/>
              </a:rPr>
              <a:t> 	</a:t>
            </a:r>
            <a:r>
              <a:rPr lang="en-US" sz="3200" b="1" dirty="0" err="1">
                <a:solidFill>
                  <a:schemeClr val="bg1"/>
                </a:solidFill>
                <a:latin typeface="Courier New" panose="02070309020205020404" pitchFamily="49" charset="0"/>
                <a:cs typeface="Courier New" panose="02070309020205020404" pitchFamily="49" charset="0"/>
              </a:rPr>
              <a:t>core.preloadindex</a:t>
            </a:r>
            <a:r>
              <a:rPr lang="en-US" sz="3200" b="1" dirty="0">
                <a:solidFill>
                  <a:schemeClr val="bg1"/>
                </a:solidFill>
                <a:latin typeface="Courier New" panose="02070309020205020404" pitchFamily="49" charset="0"/>
                <a:cs typeface="Courier New" panose="02070309020205020404" pitchFamily="49" charset="0"/>
              </a:rPr>
              <a:t> </a:t>
            </a:r>
            <a:r>
              <a:rPr lang="en-US" sz="3200" b="1" dirty="0">
                <a:solidFill>
                  <a:srgbClr val="A86ED4"/>
                </a:solidFill>
                <a:latin typeface="Courier New" panose="02070309020205020404" pitchFamily="49" charset="0"/>
                <a:cs typeface="Courier New" panose="02070309020205020404" pitchFamily="49" charset="0"/>
              </a:rPr>
              <a:t>true </a:t>
            </a:r>
          </a:p>
          <a:p>
            <a:r>
              <a:rPr lang="en-US" sz="3200" b="1" dirty="0">
                <a:solidFill>
                  <a:srgbClr val="FF0000"/>
                </a:solidFill>
                <a:latin typeface="Courier New" panose="02070309020205020404" pitchFamily="49" charset="0"/>
                <a:cs typeface="Courier New" panose="02070309020205020404" pitchFamily="49" charset="0"/>
              </a:rPr>
              <a:t>git </a:t>
            </a:r>
            <a:r>
              <a:rPr lang="en-US" sz="3200" b="1" dirty="0">
                <a:solidFill>
                  <a:schemeClr val="bg1"/>
                </a:solidFill>
                <a:latin typeface="Courier New" panose="02070309020205020404" pitchFamily="49" charset="0"/>
                <a:cs typeface="Courier New" panose="02070309020205020404" pitchFamily="49" charset="0"/>
              </a:rPr>
              <a:t>config --global \</a:t>
            </a:r>
          </a:p>
          <a:p>
            <a:r>
              <a:rPr lang="en-US" sz="3200" b="1" dirty="0">
                <a:solidFill>
                  <a:schemeClr val="bg1"/>
                </a:solidFill>
                <a:latin typeface="Courier New" panose="02070309020205020404" pitchFamily="49" charset="0"/>
                <a:cs typeface="Courier New" panose="02070309020205020404" pitchFamily="49" charset="0"/>
              </a:rPr>
              <a:t>	</a:t>
            </a:r>
            <a:r>
              <a:rPr lang="en-US" sz="3200" b="1" dirty="0" err="1">
                <a:solidFill>
                  <a:schemeClr val="bg1"/>
                </a:solidFill>
                <a:latin typeface="Courier New" panose="02070309020205020404" pitchFamily="49" charset="0"/>
                <a:cs typeface="Courier New" panose="02070309020205020404" pitchFamily="49" charset="0"/>
              </a:rPr>
              <a:t>core.fscache</a:t>
            </a:r>
            <a:r>
              <a:rPr lang="en-US" sz="3200" b="1" dirty="0">
                <a:solidFill>
                  <a:schemeClr val="bg1"/>
                </a:solidFill>
                <a:latin typeface="Courier New" panose="02070309020205020404" pitchFamily="49" charset="0"/>
                <a:cs typeface="Courier New" panose="02070309020205020404" pitchFamily="49" charset="0"/>
              </a:rPr>
              <a:t> </a:t>
            </a:r>
            <a:r>
              <a:rPr lang="en-US" sz="3200" b="1" dirty="0">
                <a:solidFill>
                  <a:srgbClr val="A86ED4"/>
                </a:solidFill>
                <a:latin typeface="Courier New" panose="02070309020205020404" pitchFamily="49" charset="0"/>
                <a:cs typeface="Courier New" panose="02070309020205020404" pitchFamily="49" charset="0"/>
              </a:rPr>
              <a:t>true </a:t>
            </a:r>
            <a:endParaRPr lang="en-US" sz="3200" b="1" dirty="0">
              <a:solidFill>
                <a:srgbClr val="7030A0"/>
              </a:solidFill>
              <a:latin typeface="Courier New" panose="02070309020205020404" pitchFamily="49" charset="0"/>
              <a:cs typeface="Courier New" panose="02070309020205020404" pitchFamily="49" charset="0"/>
            </a:endParaRPr>
          </a:p>
          <a:p>
            <a:r>
              <a:rPr lang="en-US" sz="3200" b="1" dirty="0">
                <a:solidFill>
                  <a:srgbClr val="FF0000"/>
                </a:solidFill>
                <a:latin typeface="Courier New" panose="02070309020205020404" pitchFamily="49" charset="0"/>
                <a:cs typeface="Courier New" panose="02070309020205020404" pitchFamily="49" charset="0"/>
              </a:rPr>
              <a:t>git </a:t>
            </a:r>
            <a:r>
              <a:rPr lang="en-US" sz="3200" b="1" dirty="0">
                <a:solidFill>
                  <a:schemeClr val="bg1"/>
                </a:solidFill>
                <a:latin typeface="Courier New" panose="02070309020205020404" pitchFamily="49" charset="0"/>
                <a:cs typeface="Courier New" panose="02070309020205020404" pitchFamily="49" charset="0"/>
              </a:rPr>
              <a:t>config --global </a:t>
            </a:r>
            <a:r>
              <a:rPr lang="en-US" sz="3200" b="1" dirty="0" err="1">
                <a:solidFill>
                  <a:schemeClr val="bg1"/>
                </a:solidFill>
                <a:latin typeface="Courier New" panose="02070309020205020404" pitchFamily="49" charset="0"/>
                <a:cs typeface="Courier New" panose="02070309020205020404" pitchFamily="49" charset="0"/>
              </a:rPr>
              <a:t>gc.auto</a:t>
            </a:r>
            <a:r>
              <a:rPr lang="en-US" sz="3200" b="1" dirty="0">
                <a:solidFill>
                  <a:schemeClr val="bg1"/>
                </a:solidFill>
                <a:latin typeface="Courier New" panose="02070309020205020404" pitchFamily="49" charset="0"/>
                <a:cs typeface="Courier New" panose="02070309020205020404" pitchFamily="49" charset="0"/>
              </a:rPr>
              <a:t> 256 </a:t>
            </a:r>
          </a:p>
          <a:p>
            <a:r>
              <a:rPr lang="en-US" altLang="en-US" sz="3200" b="1" dirty="0">
                <a:solidFill>
                  <a:schemeClr val="accent1"/>
                </a:solidFill>
                <a:latin typeface="Courier New" panose="02070309020205020404" pitchFamily="49" charset="0"/>
                <a:cs typeface="Courier New" panose="02070309020205020404" pitchFamily="49" charset="0"/>
              </a:rPr>
              <a:t>git</a:t>
            </a:r>
            <a:r>
              <a:rPr lang="en-US" altLang="en-US" sz="3200" b="1" dirty="0">
                <a:solidFill>
                  <a:srgbClr val="242729"/>
                </a:solidFill>
                <a:latin typeface="Courier New" panose="02070309020205020404" pitchFamily="49" charset="0"/>
                <a:cs typeface="Courier New" panose="02070309020205020404" pitchFamily="49" charset="0"/>
              </a:rPr>
              <a:t> config --global \</a:t>
            </a:r>
          </a:p>
          <a:p>
            <a:r>
              <a:rPr lang="en-US" altLang="en-US" sz="3200" b="1" dirty="0">
                <a:solidFill>
                  <a:srgbClr val="242729"/>
                </a:solidFill>
                <a:latin typeface="Courier New" panose="02070309020205020404" pitchFamily="49" charset="0"/>
                <a:cs typeface="Courier New" panose="02070309020205020404" pitchFamily="49" charset="0"/>
              </a:rPr>
              <a:t>	</a:t>
            </a:r>
            <a:r>
              <a:rPr lang="en-US" altLang="en-US" sz="3200" b="1" dirty="0" err="1">
                <a:solidFill>
                  <a:srgbClr val="242729"/>
                </a:solidFill>
                <a:latin typeface="Courier New" panose="02070309020205020404" pitchFamily="49" charset="0"/>
                <a:cs typeface="Courier New" panose="02070309020205020404" pitchFamily="49" charset="0"/>
              </a:rPr>
              <a:t>core.safecrlf</a:t>
            </a:r>
            <a:r>
              <a:rPr lang="en-US" altLang="en-US" sz="3200" b="1" dirty="0">
                <a:solidFill>
                  <a:srgbClr val="242729"/>
                </a:solidFill>
                <a:latin typeface="Courier New" panose="02070309020205020404" pitchFamily="49" charset="0"/>
                <a:cs typeface="Courier New" panose="02070309020205020404" pitchFamily="49" charset="0"/>
              </a:rPr>
              <a:t> false\</a:t>
            </a:r>
            <a:r>
              <a:rPr lang="en-US" altLang="en-US" sz="3200" b="1" dirty="0">
                <a:latin typeface="Courier New" panose="02070309020205020404" pitchFamily="49" charset="0"/>
                <a:cs typeface="Courier New" panose="02070309020205020404" pitchFamily="49" charset="0"/>
              </a:rPr>
              <a:t> \</a:t>
            </a:r>
            <a:endParaRPr lang="en-US" altLang="en-US" sz="6600" b="1" dirty="0">
              <a:latin typeface="Courier New" panose="02070309020205020404" pitchFamily="49" charset="0"/>
              <a:cs typeface="Courier New" panose="02070309020205020404" pitchFamily="49" charset="0"/>
            </a:endParaRPr>
          </a:p>
          <a:p>
            <a:r>
              <a:rPr lang="en-US" altLang="en-US" sz="3200" b="1" dirty="0">
                <a:solidFill>
                  <a:srgbClr val="242729"/>
                </a:solidFill>
                <a:latin typeface="Courier New" panose="02070309020205020404" pitchFamily="49" charset="0"/>
                <a:cs typeface="Courier New" panose="02070309020205020404" pitchFamily="49" charset="0"/>
              </a:rPr>
              <a:t> 	# turn off </a:t>
            </a:r>
            <a:r>
              <a:rPr lang="en-US" altLang="en-US" sz="3200" b="1" dirty="0" err="1">
                <a:solidFill>
                  <a:srgbClr val="242729"/>
                </a:solidFill>
                <a:latin typeface="Courier New" panose="02070309020205020404" pitchFamily="49" charset="0"/>
                <a:cs typeface="Courier New" panose="02070309020205020404" pitchFamily="49" charset="0"/>
              </a:rPr>
              <a:t>crlf</a:t>
            </a:r>
            <a:r>
              <a:rPr lang="en-US" altLang="en-US" sz="3200" b="1" dirty="0">
                <a:solidFill>
                  <a:srgbClr val="242729"/>
                </a:solidFill>
                <a:latin typeface="Courier New" panose="02070309020205020404" pitchFamily="49" charset="0"/>
                <a:cs typeface="Courier New" panose="02070309020205020404" pitchFamily="49" charset="0"/>
              </a:rPr>
              <a:t> warning</a:t>
            </a:r>
            <a:endParaRPr lang="en-US" sz="3200" b="1" dirty="0">
              <a:solidFill>
                <a:srgbClr val="FF000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460960151"/>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3"/>
          </p:nvPr>
        </p:nvSpPr>
        <p:spPr>
          <a:xfrm>
            <a:off x="8154831" y="6126939"/>
            <a:ext cx="734548" cy="230400"/>
          </a:xfrm>
        </p:spPr>
        <p:txBody>
          <a:bodyPr/>
          <a:lstStyle/>
          <a:p>
            <a:pPr algn="r"/>
            <a:fld id="{B1F92669-E9AC-495A-9485-4D654D029480}" type="slidenum">
              <a:rPr lang="en-GB" smtClean="0"/>
              <a:pPr algn="r"/>
              <a:t>5</a:t>
            </a:fld>
            <a:endParaRPr lang="en-GB" dirty="0"/>
          </a:p>
        </p:txBody>
      </p:sp>
      <p:sp>
        <p:nvSpPr>
          <p:cNvPr id="3" name="Text Placeholder 2"/>
          <p:cNvSpPr>
            <a:spLocks noGrp="1"/>
          </p:cNvSpPr>
          <p:nvPr>
            <p:ph type="body" sz="quarter" idx="14"/>
          </p:nvPr>
        </p:nvSpPr>
        <p:spPr>
          <a:xfrm>
            <a:off x="245908" y="6129234"/>
            <a:ext cx="7908923" cy="231856"/>
          </a:xfrm>
        </p:spPr>
        <p:txBody>
          <a:bodyPr/>
          <a:lstStyle/>
          <a:p>
            <a:endParaRPr lang="en-US" dirty="0"/>
          </a:p>
        </p:txBody>
      </p:sp>
      <p:graphicFrame>
        <p:nvGraphicFramePr>
          <p:cNvPr id="7" name="Content Placeholder 6"/>
          <p:cNvGraphicFramePr>
            <a:graphicFrameLocks noGrp="1"/>
          </p:cNvGraphicFramePr>
          <p:nvPr>
            <p:ph sz="half" idx="2"/>
            <p:extLst>
              <p:ext uri="{D42A27DB-BD31-4B8C-83A1-F6EECF244321}">
                <p14:modId xmlns:p14="http://schemas.microsoft.com/office/powerpoint/2010/main" val="3992550387"/>
              </p:ext>
            </p:extLst>
          </p:nvPr>
        </p:nvGraphicFramePr>
        <p:xfrm>
          <a:off x="259977" y="1153160"/>
          <a:ext cx="8650288" cy="2123440"/>
        </p:xfrm>
        <a:graphic>
          <a:graphicData uri="http://schemas.openxmlformats.org/drawingml/2006/table">
            <a:tbl>
              <a:tblPr firstRow="1" bandRow="1">
                <a:tableStyleId>{5C22544A-7EE6-4342-B048-85BDC9FD1C3A}</a:tableStyleId>
              </a:tblPr>
              <a:tblGrid>
                <a:gridCol w="2162572">
                  <a:extLst>
                    <a:ext uri="{9D8B030D-6E8A-4147-A177-3AD203B41FA5}">
                      <a16:colId xmlns:a16="http://schemas.microsoft.com/office/drawing/2014/main" val="20000"/>
                    </a:ext>
                  </a:extLst>
                </a:gridCol>
                <a:gridCol w="2162572">
                  <a:extLst>
                    <a:ext uri="{9D8B030D-6E8A-4147-A177-3AD203B41FA5}">
                      <a16:colId xmlns:a16="http://schemas.microsoft.com/office/drawing/2014/main" val="20001"/>
                    </a:ext>
                  </a:extLst>
                </a:gridCol>
                <a:gridCol w="2162572">
                  <a:extLst>
                    <a:ext uri="{9D8B030D-6E8A-4147-A177-3AD203B41FA5}">
                      <a16:colId xmlns:a16="http://schemas.microsoft.com/office/drawing/2014/main" val="20002"/>
                    </a:ext>
                  </a:extLst>
                </a:gridCol>
                <a:gridCol w="2162572">
                  <a:extLst>
                    <a:ext uri="{9D8B030D-6E8A-4147-A177-3AD203B41FA5}">
                      <a16:colId xmlns:a16="http://schemas.microsoft.com/office/drawing/2014/main" val="20003"/>
                    </a:ext>
                  </a:extLst>
                </a:gridCol>
              </a:tblGrid>
              <a:tr h="535842">
                <a:tc>
                  <a:txBody>
                    <a:bodyPr/>
                    <a:lstStyle/>
                    <a:p>
                      <a:pPr algn="ctr"/>
                      <a:r>
                        <a:rPr lang="en-US" dirty="0"/>
                        <a:t>Working area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Staging Area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Repository (local)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Remote (origin)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1587598">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5" name="Text Placeholder 4"/>
          <p:cNvSpPr>
            <a:spLocks noGrp="1"/>
          </p:cNvSpPr>
          <p:nvPr>
            <p:ph type="body" sz="quarter" idx="15"/>
          </p:nvPr>
        </p:nvSpPr>
        <p:spPr>
          <a:xfrm>
            <a:off x="245908" y="381000"/>
            <a:ext cx="8649969" cy="576000"/>
          </a:xfrm>
        </p:spPr>
        <p:txBody>
          <a:bodyPr>
            <a:normAutofit/>
          </a:bodyPr>
          <a:lstStyle/>
          <a:p>
            <a:r>
              <a:rPr lang="en-US" sz="3200" dirty="0"/>
              <a:t>Git – Common Left to Right Workflow</a:t>
            </a:r>
          </a:p>
        </p:txBody>
      </p:sp>
      <p:sp>
        <p:nvSpPr>
          <p:cNvPr id="10" name="TextBox 9"/>
          <p:cNvSpPr txBox="1"/>
          <p:nvPr/>
        </p:nvSpPr>
        <p:spPr>
          <a:xfrm>
            <a:off x="76200" y="3727143"/>
            <a:ext cx="9259847" cy="2277547"/>
          </a:xfrm>
          <a:prstGeom prst="rect">
            <a:avLst/>
          </a:prstGeom>
          <a:noFill/>
        </p:spPr>
        <p:txBody>
          <a:bodyPr wrap="square" rtlCol="0">
            <a:spAutoFit/>
          </a:bodyPr>
          <a:lstStyle/>
          <a:p>
            <a:pPr>
              <a:spcAft>
                <a:spcPts val="1200"/>
              </a:spcAft>
            </a:pPr>
            <a:r>
              <a:rPr lang="en-US" sz="2800" dirty="0">
                <a:latin typeface="Courier New" panose="02070309020205020404" pitchFamily="49" charset="0"/>
                <a:cs typeface="Courier New" panose="02070309020205020404" pitchFamily="49" charset="0"/>
              </a:rPr>
              <a:t>&gt; git</a:t>
            </a:r>
            <a:r>
              <a:rPr lang="en-US" sz="2800" dirty="0">
                <a:cs typeface="Courier New" panose="02070309020205020404" pitchFamily="49" charset="0"/>
              </a:rPr>
              <a:t> </a:t>
            </a:r>
            <a:r>
              <a:rPr lang="en-US" sz="2800" dirty="0" err="1">
                <a:latin typeface="Courier New" panose="02070309020205020404" pitchFamily="49" charset="0"/>
                <a:cs typeface="Courier New" panose="02070309020205020404" pitchFamily="49" charset="0"/>
              </a:rPr>
              <a:t>init</a:t>
            </a:r>
            <a:r>
              <a:rPr lang="en-US" sz="2800" dirty="0"/>
              <a:t>   # create a local repository</a:t>
            </a:r>
          </a:p>
          <a:p>
            <a:pPr>
              <a:spcAft>
                <a:spcPts val="1200"/>
              </a:spcAft>
            </a:pPr>
            <a:r>
              <a:rPr lang="en-US" sz="2800" dirty="0"/>
              <a:t>	&lt;&lt; create or edit your files &gt;&gt;</a:t>
            </a:r>
          </a:p>
          <a:p>
            <a:pPr>
              <a:spcAft>
                <a:spcPts val="1200"/>
              </a:spcAft>
            </a:pPr>
            <a:r>
              <a:rPr lang="en-US" sz="2800" dirty="0">
                <a:latin typeface="Courier New" panose="02070309020205020404" pitchFamily="49" charset="0"/>
                <a:cs typeface="Courier New" panose="02070309020205020404" pitchFamily="49" charset="0"/>
              </a:rPr>
              <a:t>&gt; git</a:t>
            </a:r>
            <a:r>
              <a:rPr lang="en-US" sz="2800" dirty="0">
                <a:cs typeface="Courier New" panose="02070309020205020404" pitchFamily="49" charset="0"/>
              </a:rPr>
              <a:t> </a:t>
            </a:r>
            <a:r>
              <a:rPr lang="en-US" sz="2800" dirty="0">
                <a:latin typeface="Courier New" panose="02070309020205020404" pitchFamily="49" charset="0"/>
                <a:cs typeface="Courier New" panose="02070309020205020404" pitchFamily="49" charset="0"/>
              </a:rPr>
              <a:t>add</a:t>
            </a:r>
            <a:r>
              <a:rPr lang="en-US" sz="2800" dirty="0"/>
              <a:t>  .   # copy files to staging area</a:t>
            </a:r>
          </a:p>
          <a:p>
            <a:pPr>
              <a:spcAft>
                <a:spcPts val="1200"/>
              </a:spcAft>
            </a:pPr>
            <a:r>
              <a:rPr lang="en-US" sz="2800" dirty="0">
                <a:latin typeface="Courier New" panose="02070309020205020404" pitchFamily="49" charset="0"/>
                <a:cs typeface="Courier New" panose="02070309020205020404" pitchFamily="49" charset="0"/>
              </a:rPr>
              <a:t>(git rm --cached &lt;file&gt;</a:t>
            </a:r>
            <a:r>
              <a:rPr lang="en-US" sz="2800" dirty="0"/>
              <a:t> # opposite of git add)</a:t>
            </a:r>
          </a:p>
        </p:txBody>
      </p:sp>
      <p:sp>
        <p:nvSpPr>
          <p:cNvPr id="12" name="Flowchart: Card 11"/>
          <p:cNvSpPr/>
          <p:nvPr/>
        </p:nvSpPr>
        <p:spPr bwMode="auto">
          <a:xfrm>
            <a:off x="9525000" y="2540000"/>
            <a:ext cx="838200" cy="990600"/>
          </a:xfrm>
          <a:prstGeom prst="flowChartPunchedCard">
            <a:avLst/>
          </a:prstGeom>
          <a:solidFill>
            <a:srgbClr val="00B050"/>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1" i="0" u="none" strike="noStrike" cap="none" normalizeH="0" baseline="0" dirty="0" err="1">
              <a:ln>
                <a:noFill/>
              </a:ln>
              <a:solidFill>
                <a:schemeClr val="tx1"/>
              </a:solidFill>
              <a:effectLst/>
              <a:latin typeface="Arial" charset="0"/>
            </a:endParaRPr>
          </a:p>
        </p:txBody>
      </p:sp>
      <p:sp>
        <p:nvSpPr>
          <p:cNvPr id="23" name="Flowchart: Card 22"/>
          <p:cNvSpPr/>
          <p:nvPr/>
        </p:nvSpPr>
        <p:spPr bwMode="auto">
          <a:xfrm>
            <a:off x="869577" y="1993900"/>
            <a:ext cx="838200" cy="990600"/>
          </a:xfrm>
          <a:prstGeom prst="flowChartPunchedCard">
            <a:avLst/>
          </a:prstGeom>
          <a:solidFill>
            <a:srgbClr val="00B050"/>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1" i="0" u="none" strike="noStrike" cap="none" normalizeH="0" baseline="0" dirty="0" err="1">
              <a:ln>
                <a:noFill/>
              </a:ln>
              <a:solidFill>
                <a:schemeClr val="tx1"/>
              </a:solidFill>
              <a:effectLst/>
              <a:latin typeface="Arial" charset="0"/>
            </a:endParaRPr>
          </a:p>
        </p:txBody>
      </p:sp>
      <p:sp>
        <p:nvSpPr>
          <p:cNvPr id="26" name="Flowchart: Card 25"/>
          <p:cNvSpPr/>
          <p:nvPr/>
        </p:nvSpPr>
        <p:spPr bwMode="auto">
          <a:xfrm>
            <a:off x="5257800" y="2044700"/>
            <a:ext cx="838200" cy="990600"/>
          </a:xfrm>
          <a:prstGeom prst="flowChartPunchedCard">
            <a:avLst/>
          </a:prstGeom>
          <a:solidFill>
            <a:srgbClr val="3E5898"/>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1" i="0" u="none" strike="noStrike" cap="none" normalizeH="0" baseline="0" dirty="0" err="1">
              <a:ln>
                <a:noFill/>
              </a:ln>
              <a:solidFill>
                <a:schemeClr val="tx1"/>
              </a:solidFill>
              <a:effectLst/>
              <a:latin typeface="Arial" charset="0"/>
            </a:endParaRPr>
          </a:p>
        </p:txBody>
      </p:sp>
      <p:sp>
        <p:nvSpPr>
          <p:cNvPr id="19" name="Flowchart: Card 18"/>
          <p:cNvSpPr/>
          <p:nvPr/>
        </p:nvSpPr>
        <p:spPr bwMode="auto">
          <a:xfrm>
            <a:off x="869577" y="1997529"/>
            <a:ext cx="838200" cy="990600"/>
          </a:xfrm>
          <a:prstGeom prst="flowChartPunchedCard">
            <a:avLst/>
          </a:prstGeom>
          <a:solidFill>
            <a:srgbClr val="FFC000"/>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1" i="0" u="none" strike="noStrike" cap="none" normalizeH="0" baseline="0" dirty="0" err="1">
              <a:ln>
                <a:noFill/>
              </a:ln>
              <a:solidFill>
                <a:srgbClr val="FFC000"/>
              </a:solidFill>
              <a:effectLst/>
              <a:latin typeface="Arial" charset="0"/>
            </a:endParaRPr>
          </a:p>
        </p:txBody>
      </p:sp>
      <p:cxnSp>
        <p:nvCxnSpPr>
          <p:cNvPr id="6" name="Straight Arrow Connector 5"/>
          <p:cNvCxnSpPr/>
          <p:nvPr/>
        </p:nvCxnSpPr>
        <p:spPr bwMode="auto">
          <a:xfrm>
            <a:off x="228600" y="990600"/>
            <a:ext cx="8610600" cy="0"/>
          </a:xfrm>
          <a:prstGeom prst="straightConnector1">
            <a:avLst/>
          </a:prstGeom>
          <a:solidFill>
            <a:schemeClr val="accent2"/>
          </a:solidFill>
          <a:ln w="25400" cap="flat" cmpd="sng" algn="ctr">
            <a:solidFill>
              <a:srgbClr val="00B0F0"/>
            </a:solidFill>
            <a:prstDash val="solid"/>
            <a:round/>
            <a:headEnd type="none" w="med" len="med"/>
            <a:tailEnd type="arrow"/>
          </a:ln>
          <a:effectLst/>
        </p:spPr>
      </p:cxnSp>
      <p:sp>
        <p:nvSpPr>
          <p:cNvPr id="8" name="TextBox 7"/>
          <p:cNvSpPr txBox="1"/>
          <p:nvPr/>
        </p:nvSpPr>
        <p:spPr>
          <a:xfrm>
            <a:off x="348407" y="3577174"/>
            <a:ext cx="146893" cy="171996"/>
          </a:xfrm>
          <a:prstGeom prst="rect">
            <a:avLst/>
          </a:prstGeom>
          <a:noFill/>
        </p:spPr>
        <p:txBody>
          <a:bodyPr wrap="square" lIns="0" tIns="0" rIns="0" bIns="0" rtlCol="0">
            <a:spAutoFit/>
          </a:bodyPr>
          <a:lstStyle/>
          <a:p>
            <a:r>
              <a:rPr lang="en-US" dirty="0">
                <a:latin typeface="Courier New" panose="02070309020205020404" pitchFamily="49" charset="0"/>
                <a:cs typeface="Courier New" panose="02070309020205020404" pitchFamily="49" charset="0"/>
              </a:rPr>
              <a:t>-</a:t>
            </a:r>
          </a:p>
        </p:txBody>
      </p:sp>
      <p:sp>
        <p:nvSpPr>
          <p:cNvPr id="22" name="Flowchart: Card 21"/>
          <p:cNvSpPr/>
          <p:nvPr/>
        </p:nvSpPr>
        <p:spPr bwMode="auto">
          <a:xfrm>
            <a:off x="2957286" y="2008414"/>
            <a:ext cx="838200" cy="990600"/>
          </a:xfrm>
          <a:prstGeom prst="flowChartPunchedCard">
            <a:avLst/>
          </a:prstGeom>
          <a:solidFill>
            <a:srgbClr val="00B050"/>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1" i="0" u="none" strike="noStrike" cap="none" normalizeH="0" baseline="0" dirty="0" err="1">
              <a:ln>
                <a:noFill/>
              </a:ln>
              <a:solidFill>
                <a:schemeClr val="tx1"/>
              </a:solidFill>
              <a:effectLst/>
              <a:latin typeface="Arial" charset="0"/>
            </a:endParaRPr>
          </a:p>
        </p:txBody>
      </p:sp>
      <p:sp>
        <p:nvSpPr>
          <p:cNvPr id="11" name="Rectangle 10">
            <a:extLst>
              <a:ext uri="{FF2B5EF4-FFF2-40B4-BE49-F238E27FC236}">
                <a16:creationId xmlns:a16="http://schemas.microsoft.com/office/drawing/2014/main" id="{B9E6B9DE-89EC-41DC-AEF9-4EF9BE9DC73E}"/>
              </a:ext>
            </a:extLst>
          </p:cNvPr>
          <p:cNvSpPr/>
          <p:nvPr/>
        </p:nvSpPr>
        <p:spPr>
          <a:xfrm>
            <a:off x="9982200" y="722055"/>
            <a:ext cx="533400" cy="990595"/>
          </a:xfrm>
          <a:prstGeom prst="rect">
            <a:avLst/>
          </a:prstGeom>
          <a:solidFill>
            <a:srgbClr val="3E5898"/>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algn="ctr" eaLnBrk="0" fontAlgn="base" hangingPunct="0">
              <a:spcBef>
                <a:spcPct val="0"/>
              </a:spcBef>
              <a:spcAft>
                <a:spcPct val="0"/>
              </a:spcAft>
            </a:pPr>
            <a:endParaRPr lang="en-US" sz="1200" b="1">
              <a:solidFill>
                <a:schemeClr val="tx1"/>
              </a:solidFill>
              <a:latin typeface="Arial" charset="0"/>
            </a:endParaRPr>
          </a:p>
        </p:txBody>
      </p:sp>
      <p:sp>
        <p:nvSpPr>
          <p:cNvPr id="21" name="TextBox 20">
            <a:extLst>
              <a:ext uri="{FF2B5EF4-FFF2-40B4-BE49-F238E27FC236}">
                <a16:creationId xmlns:a16="http://schemas.microsoft.com/office/drawing/2014/main" id="{FB2F5681-D7A2-475C-A8AB-66BAA765DB2D}"/>
              </a:ext>
            </a:extLst>
          </p:cNvPr>
          <p:cNvSpPr txBox="1"/>
          <p:nvPr/>
        </p:nvSpPr>
        <p:spPr>
          <a:xfrm>
            <a:off x="76200" y="3235361"/>
            <a:ext cx="9259847" cy="3108543"/>
          </a:xfrm>
          <a:prstGeom prst="rect">
            <a:avLst/>
          </a:prstGeom>
          <a:noFill/>
        </p:spPr>
        <p:txBody>
          <a:bodyPr wrap="square" rtlCol="0">
            <a:spAutoFit/>
          </a:bodyPr>
          <a:lstStyle/>
          <a:p>
            <a:pPr>
              <a:spcAft>
                <a:spcPts val="1200"/>
              </a:spcAft>
            </a:pPr>
            <a:r>
              <a:rPr lang="en-US" sz="4400" dirty="0">
                <a:latin typeface="Cordia New" panose="020B0304020202020204" pitchFamily="34" charset="-34"/>
                <a:cs typeface="Cordia New" panose="020B0304020202020204" pitchFamily="34" charset="-34"/>
              </a:rPr>
              <a:t>&gt; git commit – m “message”  </a:t>
            </a:r>
          </a:p>
          <a:p>
            <a:pPr>
              <a:spcAft>
                <a:spcPts val="1200"/>
              </a:spcAft>
            </a:pPr>
            <a:r>
              <a:rPr lang="en-US" sz="4400" dirty="0">
                <a:latin typeface="Cordia New" panose="020B0304020202020204" pitchFamily="34" charset="-34"/>
                <a:cs typeface="Cordia New" panose="020B0304020202020204" pitchFamily="34" charset="-34"/>
              </a:rPr>
              <a:t>   # commit staging area to repository</a:t>
            </a:r>
          </a:p>
          <a:p>
            <a:pPr>
              <a:spcAft>
                <a:spcPts val="1200"/>
              </a:spcAft>
            </a:pPr>
            <a:r>
              <a:rPr lang="en-US" sz="4400" dirty="0">
                <a:latin typeface="Cordia New" panose="020B0304020202020204" pitchFamily="34" charset="-34"/>
                <a:cs typeface="Cordia New" panose="020B0304020202020204" pitchFamily="34" charset="-34"/>
              </a:rPr>
              <a:t>(git commit –a –m “message”  is the same as git add, </a:t>
            </a:r>
            <a:br>
              <a:rPr lang="en-US" sz="4400" dirty="0">
                <a:latin typeface="Cordia New" panose="020B0304020202020204" pitchFamily="34" charset="-34"/>
                <a:cs typeface="Cordia New" panose="020B0304020202020204" pitchFamily="34" charset="-34"/>
              </a:rPr>
            </a:br>
            <a:r>
              <a:rPr lang="en-US" sz="4400" dirty="0">
                <a:latin typeface="Cordia New" panose="020B0304020202020204" pitchFamily="34" charset="-34"/>
                <a:cs typeface="Cordia New" panose="020B0304020202020204" pitchFamily="34" charset="-34"/>
              </a:rPr>
              <a:t>followed by git commit)</a:t>
            </a:r>
          </a:p>
        </p:txBody>
      </p:sp>
      <p:sp>
        <p:nvSpPr>
          <p:cNvPr id="13" name="Rectangle 12">
            <a:extLst>
              <a:ext uri="{FF2B5EF4-FFF2-40B4-BE49-F238E27FC236}">
                <a16:creationId xmlns:a16="http://schemas.microsoft.com/office/drawing/2014/main" id="{F99259D6-2D18-4599-8D83-0DC2D3923A2B}"/>
              </a:ext>
            </a:extLst>
          </p:cNvPr>
          <p:cNvSpPr/>
          <p:nvPr/>
        </p:nvSpPr>
        <p:spPr>
          <a:xfrm>
            <a:off x="265217" y="6088559"/>
            <a:ext cx="7507183" cy="769441"/>
          </a:xfrm>
          <a:prstGeom prst="rect">
            <a:avLst/>
          </a:prstGeom>
        </p:spPr>
        <p:txBody>
          <a:bodyPr wrap="none">
            <a:spAutoFit/>
          </a:bodyPr>
          <a:lstStyle/>
          <a:p>
            <a:r>
              <a:rPr lang="en-US" sz="4400" dirty="0">
                <a:latin typeface="Cordia New" panose="020B0304020202020204" pitchFamily="34" charset="-34"/>
                <a:cs typeface="Cordia New" panose="020B0304020202020204" pitchFamily="34" charset="-34"/>
              </a:rPr>
              <a:t>&gt; git push   # push the commit to the remote</a:t>
            </a:r>
            <a:endParaRPr lang="en-US" sz="4400" dirty="0"/>
          </a:p>
        </p:txBody>
      </p:sp>
      <p:sp>
        <p:nvSpPr>
          <p:cNvPr id="9" name="Rectangle 8">
            <a:extLst>
              <a:ext uri="{FF2B5EF4-FFF2-40B4-BE49-F238E27FC236}">
                <a16:creationId xmlns:a16="http://schemas.microsoft.com/office/drawing/2014/main" id="{1FE690D8-E1A6-41A2-B824-AC603E9A260C}"/>
              </a:ext>
            </a:extLst>
          </p:cNvPr>
          <p:cNvSpPr/>
          <p:nvPr/>
        </p:nvSpPr>
        <p:spPr>
          <a:xfrm>
            <a:off x="6765167" y="1135769"/>
            <a:ext cx="2158148" cy="22521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p:cNvGrpSpPr/>
          <p:nvPr/>
        </p:nvGrpSpPr>
        <p:grpSpPr>
          <a:xfrm>
            <a:off x="7192746" y="3124200"/>
            <a:ext cx="1875054" cy="1905000"/>
            <a:chOff x="7225553" y="4422237"/>
            <a:chExt cx="1613647" cy="1513794"/>
          </a:xfrm>
        </p:grpSpPr>
        <p:sp>
          <p:nvSpPr>
            <p:cNvPr id="24" name="Rectangle 23"/>
            <p:cNvSpPr/>
            <p:nvPr/>
          </p:nvSpPr>
          <p:spPr bwMode="auto">
            <a:xfrm>
              <a:off x="7225553" y="4422237"/>
              <a:ext cx="1613647" cy="1513794"/>
            </a:xfrm>
            <a:prstGeom prst="rect">
              <a:avLst/>
            </a:prstGeom>
            <a:solidFill>
              <a:schemeClr val="bg1"/>
            </a:solidFill>
            <a:ln w="12700" cap="flat" cmpd="sng" algn="ctr">
              <a:solidFill>
                <a:schemeClr val="tx1"/>
              </a:solidFill>
              <a:prstDash val="solid"/>
              <a:round/>
              <a:headEnd type="none" w="med" len="med"/>
              <a:tailEnd type="none" w="med" len="med"/>
            </a:ln>
            <a:effectLst/>
          </p:spPr>
          <p:txBody>
            <a:bodyPr vert="horz" wrap="square" lIns="36000" tIns="0" rIns="36000" bIns="274320" numCol="1" rtlCol="0" anchor="ctr" anchorCtr="1" compatLnSpc="1">
              <a:prstTxWarp prst="textNoShape">
                <a:avLst/>
              </a:prstTxWarp>
            </a:bodyPr>
            <a:lstStyle/>
            <a:p>
              <a:pPr algn="ctr" eaLnBrk="0" fontAlgn="base" hangingPunct="0">
                <a:spcBef>
                  <a:spcPct val="0"/>
                </a:spcBef>
                <a:spcAft>
                  <a:spcPct val="0"/>
                </a:spcAft>
              </a:pPr>
              <a:r>
                <a:rPr lang="en-US" sz="2000" b="1" dirty="0">
                  <a:latin typeface="Arial" charset="0"/>
                </a:rPr>
                <a:t>Legend</a:t>
              </a:r>
              <a:endParaRPr lang="en-US" sz="1600" b="1" dirty="0">
                <a:latin typeface="Arial" charset="0"/>
              </a:endParaRPr>
            </a:p>
            <a:p>
              <a:pPr algn="ctr" eaLnBrk="0" fontAlgn="base" hangingPunct="0">
                <a:spcBef>
                  <a:spcPct val="0"/>
                </a:spcBef>
                <a:spcAft>
                  <a:spcPct val="0"/>
                </a:spcAft>
              </a:pPr>
              <a:endParaRPr lang="en-US" sz="1600" b="1" dirty="0">
                <a:latin typeface="Arial" charset="0"/>
              </a:endParaRPr>
            </a:p>
            <a:p>
              <a:pPr algn="ctr" eaLnBrk="0" fontAlgn="base" hangingPunct="0">
                <a:spcBef>
                  <a:spcPct val="0"/>
                </a:spcBef>
                <a:spcAft>
                  <a:spcPct val="0"/>
                </a:spcAft>
              </a:pPr>
              <a:endParaRPr lang="en-US" sz="1600" b="1" dirty="0">
                <a:latin typeface="Arial" charset="0"/>
              </a:endParaRPr>
            </a:p>
            <a:p>
              <a:pPr algn="ctr" eaLnBrk="0" fontAlgn="base" hangingPunct="0">
                <a:spcBef>
                  <a:spcPct val="0"/>
                </a:spcBef>
                <a:spcAft>
                  <a:spcPct val="0"/>
                </a:spcAft>
              </a:pPr>
              <a:endParaRPr lang="en-US" sz="1600" b="1" dirty="0">
                <a:latin typeface="Arial" charset="0"/>
              </a:endParaRPr>
            </a:p>
            <a:p>
              <a:pPr algn="ctr" eaLnBrk="0" fontAlgn="base" hangingPunct="0">
                <a:spcBef>
                  <a:spcPct val="0"/>
                </a:spcBef>
                <a:spcAft>
                  <a:spcPct val="0"/>
                </a:spcAft>
              </a:pPr>
              <a:endParaRPr lang="en-US" sz="1600" b="1" dirty="0">
                <a:latin typeface="Arial" charset="0"/>
              </a:endParaRPr>
            </a:p>
            <a:p>
              <a:pPr algn="ctr" eaLnBrk="0" fontAlgn="base" hangingPunct="0">
                <a:spcBef>
                  <a:spcPct val="0"/>
                </a:spcBef>
                <a:spcAft>
                  <a:spcPct val="0"/>
                </a:spcAft>
              </a:pPr>
              <a:endParaRPr lang="en-US" sz="1600" b="1" dirty="0">
                <a:latin typeface="Arial" charset="0"/>
              </a:endParaRPr>
            </a:p>
          </p:txBody>
        </p:sp>
        <p:sp>
          <p:nvSpPr>
            <p:cNvPr id="27" name="Rectangle 26"/>
            <p:cNvSpPr/>
            <p:nvPr/>
          </p:nvSpPr>
          <p:spPr bwMode="auto">
            <a:xfrm>
              <a:off x="7281076" y="4809315"/>
              <a:ext cx="1496438" cy="338736"/>
            </a:xfrm>
            <a:prstGeom prst="rect">
              <a:avLst/>
            </a:prstGeom>
            <a:solidFill>
              <a:srgbClr val="FFC000"/>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algn="ctr" eaLnBrk="0" fontAlgn="base" hangingPunct="0">
                <a:spcBef>
                  <a:spcPct val="0"/>
                </a:spcBef>
                <a:spcAft>
                  <a:spcPct val="0"/>
                </a:spcAft>
              </a:pPr>
              <a:r>
                <a:rPr lang="en-US" sz="2000" b="1" dirty="0">
                  <a:latin typeface="Arial" charset="0"/>
                </a:rPr>
                <a:t>Untracked</a:t>
              </a:r>
            </a:p>
          </p:txBody>
        </p:sp>
        <p:sp>
          <p:nvSpPr>
            <p:cNvPr id="28" name="Rectangle 27"/>
            <p:cNvSpPr/>
            <p:nvPr/>
          </p:nvSpPr>
          <p:spPr bwMode="auto">
            <a:xfrm>
              <a:off x="7284706" y="5174643"/>
              <a:ext cx="1496438" cy="338736"/>
            </a:xfrm>
            <a:prstGeom prst="rect">
              <a:avLst/>
            </a:prstGeom>
            <a:solidFill>
              <a:srgbClr val="00B050"/>
            </a:solidFill>
            <a:ln w="12700" cap="flat" cmpd="sng" algn="ctr">
              <a:solidFill>
                <a:schemeClr val="tx1"/>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algn="ctr" eaLnBrk="0" fontAlgn="base" hangingPunct="0">
                <a:spcBef>
                  <a:spcPct val="0"/>
                </a:spcBef>
                <a:spcAft>
                  <a:spcPct val="0"/>
                </a:spcAft>
              </a:pPr>
              <a:r>
                <a:rPr lang="en-US" sz="2000" b="1" dirty="0">
                  <a:solidFill>
                    <a:schemeClr val="bg1"/>
                  </a:solidFill>
                  <a:latin typeface="Arial" charset="0"/>
                </a:rPr>
                <a:t>Uncommitted</a:t>
              </a:r>
            </a:p>
          </p:txBody>
        </p:sp>
        <p:sp>
          <p:nvSpPr>
            <p:cNvPr id="29" name="Rectangle 28"/>
            <p:cNvSpPr/>
            <p:nvPr/>
          </p:nvSpPr>
          <p:spPr bwMode="auto">
            <a:xfrm>
              <a:off x="7284706" y="5527494"/>
              <a:ext cx="1496438" cy="338736"/>
            </a:xfrm>
            <a:prstGeom prst="rect">
              <a:avLst/>
            </a:prstGeom>
            <a:solidFill>
              <a:srgbClr val="3E5898"/>
            </a:solidFill>
            <a:ln w="12700" cap="flat" cmpd="sng" algn="ctr">
              <a:solidFill>
                <a:schemeClr val="accent2"/>
              </a:solidFill>
              <a:prstDash val="solid"/>
              <a:round/>
              <a:headEnd type="none" w="med" len="med"/>
              <a:tailEnd type="none" w="med" len="med"/>
            </a:ln>
            <a:effectLst/>
          </p:spPr>
          <p:txBody>
            <a:bodyPr rot="0" spcFirstLastPara="0" vertOverflow="overflow" horzOverflow="overflow" vert="horz" wrap="square" lIns="36000" tIns="36000" rIns="36000" bIns="36000" numCol="1" spcCol="0" rtlCol="0" fromWordArt="0" anchor="ctr" anchorCtr="1" forceAA="0" compatLnSpc="1">
              <a:prstTxWarp prst="textNoShape">
                <a:avLst/>
              </a:prstTxWarp>
              <a:noAutofit/>
            </a:bodyPr>
            <a:lstStyle/>
            <a:p>
              <a:pPr algn="ctr" eaLnBrk="0" fontAlgn="base" hangingPunct="0">
                <a:spcBef>
                  <a:spcPct val="0"/>
                </a:spcBef>
                <a:spcAft>
                  <a:spcPct val="0"/>
                </a:spcAft>
              </a:pPr>
              <a:r>
                <a:rPr lang="en-US" sz="2000" b="1" dirty="0">
                  <a:latin typeface="Arial" charset="0"/>
                </a:rPr>
                <a:t>Committed</a:t>
              </a:r>
              <a:endParaRPr lang="en-US" sz="1400" b="1" dirty="0">
                <a:latin typeface="Arial" charset="0"/>
              </a:endParaRPr>
            </a:p>
          </p:txBody>
        </p:sp>
      </p:grpSp>
    </p:spTree>
    <p:extLst>
      <p:ext uri="{BB962C8B-B14F-4D97-AF65-F5344CB8AC3E}">
        <p14:creationId xmlns:p14="http://schemas.microsoft.com/office/powerpoint/2010/main" val="180911431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iterate type="lt">
                                    <p:tmPct val="10000"/>
                                  </p:iterate>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par>
                                <p:cTn id="8" presetID="1" presetClass="entr" presetSubtype="0" fill="hold" grpId="4" nodeType="withEffect">
                                  <p:stCondLst>
                                    <p:cond delay="0"/>
                                  </p:stCondLst>
                                  <p:childTnLst>
                                    <p:set>
                                      <p:cBhvr>
                                        <p:cTn id="9" dur="1" fill="hold">
                                          <p:stCondLst>
                                            <p:cond delay="0"/>
                                          </p:stCondLst>
                                        </p:cTn>
                                        <p:tgtEl>
                                          <p:spTgt spid="8"/>
                                        </p:tgtEl>
                                        <p:attrNameLst>
                                          <p:attrName>style.visibility</p:attrName>
                                        </p:attrNameLst>
                                      </p:cBhvr>
                                      <p:to>
                                        <p:strVal val="visible"/>
                                      </p:to>
                                    </p:set>
                                  </p:childTnLst>
                                </p:cTn>
                              </p:par>
                              <p:par>
                                <p:cTn id="10" presetID="42" presetClass="path" presetSubtype="0" accel="50000" decel="50000" fill="hold" grpId="0" nodeType="withEffect">
                                  <p:stCondLst>
                                    <p:cond delay="0"/>
                                  </p:stCondLst>
                                  <p:childTnLst>
                                    <p:animMotion origin="layout" path="M 0.08333 0.06597 L 0.21232 0.06597 " pathEditMode="relative" rAng="0" ptsTypes="AA">
                                      <p:cBhvr>
                                        <p:cTn id="11" dur="500" fill="hold"/>
                                        <p:tgtEl>
                                          <p:spTgt spid="8"/>
                                        </p:tgtEl>
                                        <p:attrNameLst>
                                          <p:attrName>ppt_x</p:attrName>
                                          <p:attrName>ppt_y</p:attrName>
                                        </p:attrNameLst>
                                      </p:cBhvr>
                                      <p:rCtr x="6441" y="0"/>
                                    </p:animMotion>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0">
                                            <p:txEl>
                                              <p:pRg st="1" end="1"/>
                                            </p:txEl>
                                          </p:spTgt>
                                        </p:tgtEl>
                                        <p:attrNameLst>
                                          <p:attrName>style.visibility</p:attrName>
                                        </p:attrNameLst>
                                      </p:cBhvr>
                                      <p:to>
                                        <p:strVal val="visible"/>
                                      </p:to>
                                    </p:set>
                                    <p:animEffect transition="in" filter="fade">
                                      <p:cBhvr>
                                        <p:cTn id="20" dur="500"/>
                                        <p:tgtEl>
                                          <p:spTgt spid="10">
                                            <p:txEl>
                                              <p:pRg st="1" end="1"/>
                                            </p:txEl>
                                          </p:spTgt>
                                        </p:tgtEl>
                                      </p:cBhvr>
                                    </p:animEffect>
                                  </p:childTnLst>
                                </p:cTn>
                              </p:par>
                            </p:childTnLst>
                          </p:cTn>
                        </p:par>
                        <p:par>
                          <p:cTn id="21" fill="hold">
                            <p:stCondLst>
                              <p:cond delay="500"/>
                            </p:stCondLst>
                            <p:childTnLst>
                              <p:par>
                                <p:cTn id="22" presetID="10" presetClass="entr" presetSubtype="0" fill="hold" grpId="4" nodeType="after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fade">
                                      <p:cBhvr>
                                        <p:cTn id="24" dur="500"/>
                                        <p:tgtEl>
                                          <p:spTgt spid="19"/>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iterate type="lt">
                                    <p:tmPct val="10000"/>
                                  </p:iterate>
                                  <p:childTnLst>
                                    <p:set>
                                      <p:cBhvr>
                                        <p:cTn id="28" dur="1" fill="hold">
                                          <p:stCondLst>
                                            <p:cond delay="0"/>
                                          </p:stCondLst>
                                        </p:cTn>
                                        <p:tgtEl>
                                          <p:spTgt spid="10">
                                            <p:txEl>
                                              <p:pRg st="2" end="2"/>
                                            </p:txEl>
                                          </p:spTgt>
                                        </p:tgtEl>
                                        <p:attrNameLst>
                                          <p:attrName>style.visibility</p:attrName>
                                        </p:attrNameLst>
                                      </p:cBhvr>
                                      <p:to>
                                        <p:strVal val="visible"/>
                                      </p:to>
                                    </p:set>
                                    <p:animEffect transition="in" filter="fade">
                                      <p:cBhvr>
                                        <p:cTn id="29" dur="500"/>
                                        <p:tgtEl>
                                          <p:spTgt spid="10">
                                            <p:txEl>
                                              <p:pRg st="2" end="2"/>
                                            </p:txEl>
                                          </p:spTgt>
                                        </p:tgtEl>
                                      </p:cBhvr>
                                    </p:animEffect>
                                  </p:childTnLst>
                                </p:cTn>
                              </p:par>
                              <p:par>
                                <p:cTn id="30" presetID="42" presetClass="path" presetSubtype="0" accel="50000" decel="50000" fill="hold" grpId="1" nodeType="withEffect">
                                  <p:stCondLst>
                                    <p:cond delay="0"/>
                                  </p:stCondLst>
                                  <p:childTnLst>
                                    <p:animMotion origin="layout" path="M 0.11441 0.23264 L 0.22066 0.23264 " pathEditMode="relative" rAng="0" ptsTypes="AA">
                                      <p:cBhvr>
                                        <p:cTn id="31" dur="500" fill="hold"/>
                                        <p:tgtEl>
                                          <p:spTgt spid="8"/>
                                        </p:tgtEl>
                                        <p:attrNameLst>
                                          <p:attrName>ppt_x</p:attrName>
                                          <p:attrName>ppt_y</p:attrName>
                                        </p:attrNameLst>
                                      </p:cBhvr>
                                      <p:rCtr x="5313" y="0"/>
                                    </p:animMotion>
                                  </p:childTnLst>
                                </p:cTn>
                              </p:par>
                            </p:childTnLst>
                          </p:cTn>
                        </p:par>
                        <p:par>
                          <p:cTn id="32" fill="hold">
                            <p:stCondLst>
                              <p:cond delay="2000"/>
                            </p:stCondLst>
                            <p:childTnLst>
                              <p:par>
                                <p:cTn id="33" presetID="42" presetClass="path" presetSubtype="0" accel="50000" decel="50000" fill="hold" grpId="1" nodeType="afterEffect">
                                  <p:stCondLst>
                                    <p:cond delay="0"/>
                                  </p:stCondLst>
                                  <p:childTnLst>
                                    <p:animMotion origin="layout" path="M -2.22222E-6 -4.81481E-6 L 0.2257 0.00325 " pathEditMode="relative" rAng="0" ptsTypes="AA">
                                      <p:cBhvr>
                                        <p:cTn id="34" dur="2000" fill="hold"/>
                                        <p:tgtEl>
                                          <p:spTgt spid="19"/>
                                        </p:tgtEl>
                                        <p:attrNameLst>
                                          <p:attrName>ppt_x</p:attrName>
                                          <p:attrName>ppt_y</p:attrName>
                                        </p:attrNameLst>
                                      </p:cBhvr>
                                      <p:rCtr x="11285" y="162"/>
                                    </p:animMotion>
                                  </p:childTnLst>
                                </p:cTn>
                              </p:par>
                              <p:par>
                                <p:cTn id="35" presetID="1" presetClass="emph" presetSubtype="2" fill="hold" nodeType="withEffect">
                                  <p:stCondLst>
                                    <p:cond delay="0"/>
                                  </p:stCondLst>
                                  <p:childTnLst>
                                    <p:animClr clrSpc="rgb" dir="cw">
                                      <p:cBhvr>
                                        <p:cTn id="36" dur="500" fill="hold"/>
                                        <p:tgtEl>
                                          <p:spTgt spid="19"/>
                                        </p:tgtEl>
                                        <p:attrNameLst>
                                          <p:attrName>fillcolor</p:attrName>
                                        </p:attrNameLst>
                                      </p:cBhvr>
                                      <p:to>
                                        <a:srgbClr val="00CC66"/>
                                      </p:to>
                                    </p:animClr>
                                    <p:set>
                                      <p:cBhvr>
                                        <p:cTn id="37" dur="500" fill="hold"/>
                                        <p:tgtEl>
                                          <p:spTgt spid="19"/>
                                        </p:tgtEl>
                                        <p:attrNameLst>
                                          <p:attrName>fill.type</p:attrName>
                                        </p:attrNameLst>
                                      </p:cBhvr>
                                      <p:to>
                                        <p:strVal val="solid"/>
                                      </p:to>
                                    </p:set>
                                    <p:set>
                                      <p:cBhvr>
                                        <p:cTn id="38" dur="500" fill="hold"/>
                                        <p:tgtEl>
                                          <p:spTgt spid="19"/>
                                        </p:tgtEl>
                                        <p:attrNameLst>
                                          <p:attrName>fill.on</p:attrName>
                                        </p:attrNameLst>
                                      </p:cBhvr>
                                      <p:to>
                                        <p:strVal val="true"/>
                                      </p:to>
                                    </p:set>
                                  </p:childTnLst>
                                </p:cTn>
                              </p:par>
                              <p:par>
                                <p:cTn id="39" presetID="10" presetClass="entr" presetSubtype="0" fill="hold" grpId="0" nodeType="withEffect">
                                  <p:stCondLst>
                                    <p:cond delay="0"/>
                                  </p:stCondLst>
                                  <p:childTnLst>
                                    <p:set>
                                      <p:cBhvr>
                                        <p:cTn id="40" dur="1" fill="hold">
                                          <p:stCondLst>
                                            <p:cond delay="0"/>
                                          </p:stCondLst>
                                        </p:cTn>
                                        <p:tgtEl>
                                          <p:spTgt spid="19"/>
                                        </p:tgtEl>
                                        <p:attrNameLst>
                                          <p:attrName>style.visibility</p:attrName>
                                        </p:attrNameLst>
                                      </p:cBhvr>
                                      <p:to>
                                        <p:strVal val="visible"/>
                                      </p:to>
                                    </p:set>
                                    <p:animEffect transition="in" filter="fade">
                                      <p:cBhvr>
                                        <p:cTn id="41" dur="500"/>
                                        <p:tgtEl>
                                          <p:spTgt spid="19"/>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3"/>
                                        </p:tgtEl>
                                        <p:attrNameLst>
                                          <p:attrName>style.visibility</p:attrName>
                                        </p:attrNameLst>
                                      </p:cBhvr>
                                      <p:to>
                                        <p:strVal val="visible"/>
                                      </p:to>
                                    </p:set>
                                    <p:animEffect transition="in" filter="fade">
                                      <p:cBhvr>
                                        <p:cTn id="44" dur="500"/>
                                        <p:tgtEl>
                                          <p:spTgt spid="23"/>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10">
                                            <p:txEl>
                                              <p:pRg st="3" end="3"/>
                                            </p:txEl>
                                          </p:spTgt>
                                        </p:tgtEl>
                                        <p:attrNameLst>
                                          <p:attrName>style.visibility</p:attrName>
                                        </p:attrNameLst>
                                      </p:cBhvr>
                                      <p:to>
                                        <p:strVal val="visible"/>
                                      </p:to>
                                    </p:set>
                                    <p:animEffect transition="in" filter="fade">
                                      <p:cBhvr>
                                        <p:cTn id="49" dur="500"/>
                                        <p:tgtEl>
                                          <p:spTgt spid="10">
                                            <p:txEl>
                                              <p:pRg st="3" end="3"/>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1" presetClass="exit" presetSubtype="0" fill="hold" nodeType="clickEffect">
                                  <p:stCondLst>
                                    <p:cond delay="0"/>
                                  </p:stCondLst>
                                  <p:iterate type="lt">
                                    <p:tmAbs val="0"/>
                                  </p:iterate>
                                  <p:childTnLst>
                                    <p:set>
                                      <p:cBhvr>
                                        <p:cTn id="53" dur="1" fill="hold">
                                          <p:stCondLst>
                                            <p:cond delay="0"/>
                                          </p:stCondLst>
                                        </p:cTn>
                                        <p:tgtEl>
                                          <p:spTgt spid="10">
                                            <p:txEl>
                                              <p:pRg st="0" end="0"/>
                                            </p:txEl>
                                          </p:spTgt>
                                        </p:tgtEl>
                                        <p:attrNameLst>
                                          <p:attrName>style.visibility</p:attrName>
                                        </p:attrNameLst>
                                      </p:cBhvr>
                                      <p:to>
                                        <p:strVal val="hidden"/>
                                      </p:to>
                                    </p:set>
                                  </p:childTnLst>
                                </p:cTn>
                              </p:par>
                              <p:par>
                                <p:cTn id="54" presetID="1" presetClass="exit" presetSubtype="0" fill="hold" nodeType="withEffect">
                                  <p:stCondLst>
                                    <p:cond delay="0"/>
                                  </p:stCondLst>
                                  <p:childTnLst>
                                    <p:set>
                                      <p:cBhvr>
                                        <p:cTn id="55" dur="1" fill="hold">
                                          <p:stCondLst>
                                            <p:cond delay="0"/>
                                          </p:stCondLst>
                                        </p:cTn>
                                        <p:tgtEl>
                                          <p:spTgt spid="10">
                                            <p:txEl>
                                              <p:pRg st="1" end="1"/>
                                            </p:txEl>
                                          </p:spTgt>
                                        </p:tgtEl>
                                        <p:attrNameLst>
                                          <p:attrName>style.visibility</p:attrName>
                                        </p:attrNameLst>
                                      </p:cBhvr>
                                      <p:to>
                                        <p:strVal val="hidden"/>
                                      </p:to>
                                    </p:set>
                                  </p:childTnLst>
                                </p:cTn>
                              </p:par>
                              <p:par>
                                <p:cTn id="56" presetID="1" presetClass="exit" presetSubtype="0" fill="hold" nodeType="withEffect">
                                  <p:stCondLst>
                                    <p:cond delay="0"/>
                                  </p:stCondLst>
                                  <p:iterate type="lt">
                                    <p:tmAbs val="0"/>
                                  </p:iterate>
                                  <p:childTnLst>
                                    <p:set>
                                      <p:cBhvr>
                                        <p:cTn id="57" dur="1" fill="hold">
                                          <p:stCondLst>
                                            <p:cond delay="0"/>
                                          </p:stCondLst>
                                        </p:cTn>
                                        <p:tgtEl>
                                          <p:spTgt spid="10">
                                            <p:txEl>
                                              <p:pRg st="2" end="2"/>
                                            </p:txEl>
                                          </p:spTgt>
                                        </p:tgtEl>
                                        <p:attrNameLst>
                                          <p:attrName>style.visibility</p:attrName>
                                        </p:attrNameLst>
                                      </p:cBhvr>
                                      <p:to>
                                        <p:strVal val="hidden"/>
                                      </p:to>
                                    </p:set>
                                  </p:childTnLst>
                                </p:cTn>
                              </p:par>
                              <p:par>
                                <p:cTn id="58" presetID="1" presetClass="exit" presetSubtype="0" fill="hold" nodeType="withEffect">
                                  <p:stCondLst>
                                    <p:cond delay="0"/>
                                  </p:stCondLst>
                                  <p:childTnLst>
                                    <p:set>
                                      <p:cBhvr>
                                        <p:cTn id="59" dur="1" fill="hold">
                                          <p:stCondLst>
                                            <p:cond delay="0"/>
                                          </p:stCondLst>
                                        </p:cTn>
                                        <p:tgtEl>
                                          <p:spTgt spid="10">
                                            <p:txEl>
                                              <p:pRg st="3" end="3"/>
                                            </p:txEl>
                                          </p:spTgt>
                                        </p:tgtEl>
                                        <p:attrNameLst>
                                          <p:attrName>style.visibility</p:attrName>
                                        </p:attrNameLst>
                                      </p:cBhvr>
                                      <p:to>
                                        <p:strVal val="hidden"/>
                                      </p:to>
                                    </p:set>
                                  </p:childTnLst>
                                </p:cTn>
                              </p:par>
                              <p:par>
                                <p:cTn id="60" presetID="10" presetClass="entr" presetSubtype="0" fill="hold" nodeType="withEffect">
                                  <p:stCondLst>
                                    <p:cond delay="0"/>
                                  </p:stCondLst>
                                  <p:iterate type="lt">
                                    <p:tmPct val="5000"/>
                                  </p:iterate>
                                  <p:childTnLst>
                                    <p:set>
                                      <p:cBhvr>
                                        <p:cTn id="61" dur="1" fill="hold">
                                          <p:stCondLst>
                                            <p:cond delay="0"/>
                                          </p:stCondLst>
                                        </p:cTn>
                                        <p:tgtEl>
                                          <p:spTgt spid="21">
                                            <p:txEl>
                                              <p:pRg st="0" end="0"/>
                                            </p:txEl>
                                          </p:spTgt>
                                        </p:tgtEl>
                                        <p:attrNameLst>
                                          <p:attrName>style.visibility</p:attrName>
                                        </p:attrNameLst>
                                      </p:cBhvr>
                                      <p:to>
                                        <p:strVal val="visible"/>
                                      </p:to>
                                    </p:set>
                                    <p:animEffect transition="in" filter="fade">
                                      <p:cBhvr>
                                        <p:cTn id="62" dur="500"/>
                                        <p:tgtEl>
                                          <p:spTgt spid="21">
                                            <p:txEl>
                                              <p:pRg st="0" end="0"/>
                                            </p:txEl>
                                          </p:spTgt>
                                        </p:tgtEl>
                                      </p:cBhvr>
                                    </p:animEffect>
                                  </p:childTnLst>
                                </p:cTn>
                              </p:par>
                              <p:par>
                                <p:cTn id="63" presetID="42" presetClass="path" presetSubtype="0" accel="50000" decel="50000" fill="hold" grpId="2" nodeType="withEffect">
                                  <p:stCondLst>
                                    <p:cond delay="0"/>
                                  </p:stCondLst>
                                  <p:childTnLst>
                                    <p:animMotion origin="layout" path="M 0.03732 0.01389 L 0.51232 0.01041 " pathEditMode="relative" rAng="0" ptsTypes="AA">
                                      <p:cBhvr>
                                        <p:cTn id="64" dur="1000" fill="hold"/>
                                        <p:tgtEl>
                                          <p:spTgt spid="8"/>
                                        </p:tgtEl>
                                        <p:attrNameLst>
                                          <p:attrName>ppt_x</p:attrName>
                                          <p:attrName>ppt_y</p:attrName>
                                        </p:attrNameLst>
                                      </p:cBhvr>
                                      <p:rCtr x="23750" y="-185"/>
                                    </p:animMotion>
                                  </p:childTnLst>
                                </p:cTn>
                              </p:par>
                            </p:childTnLst>
                          </p:cTn>
                        </p:par>
                        <p:par>
                          <p:cTn id="65" fill="hold">
                            <p:stCondLst>
                              <p:cond delay="1000"/>
                            </p:stCondLst>
                            <p:childTnLst>
                              <p:par>
                                <p:cTn id="66" presetID="10" presetClass="entr" presetSubtype="0" fill="hold" nodeType="afterEffect">
                                  <p:stCondLst>
                                    <p:cond delay="0"/>
                                  </p:stCondLst>
                                  <p:childTnLst>
                                    <p:set>
                                      <p:cBhvr>
                                        <p:cTn id="67" dur="1" fill="hold">
                                          <p:stCondLst>
                                            <p:cond delay="0"/>
                                          </p:stCondLst>
                                        </p:cTn>
                                        <p:tgtEl>
                                          <p:spTgt spid="21">
                                            <p:txEl>
                                              <p:pRg st="1" end="1"/>
                                            </p:txEl>
                                          </p:spTgt>
                                        </p:tgtEl>
                                        <p:attrNameLst>
                                          <p:attrName>style.visibility</p:attrName>
                                        </p:attrNameLst>
                                      </p:cBhvr>
                                      <p:to>
                                        <p:strVal val="visible"/>
                                      </p:to>
                                    </p:set>
                                    <p:animEffect transition="in" filter="fade">
                                      <p:cBhvr>
                                        <p:cTn id="68" dur="500"/>
                                        <p:tgtEl>
                                          <p:spTgt spid="21">
                                            <p:txEl>
                                              <p:pRg st="1" end="1"/>
                                            </p:txEl>
                                          </p:spTgt>
                                        </p:tgtEl>
                                      </p:cBhvr>
                                    </p:animEffect>
                                  </p:childTnLst>
                                </p:cTn>
                              </p:par>
                            </p:childTnLst>
                          </p:cTn>
                        </p:par>
                        <p:par>
                          <p:cTn id="69" fill="hold">
                            <p:stCondLst>
                              <p:cond delay="1500"/>
                            </p:stCondLst>
                            <p:childTnLst>
                              <p:par>
                                <p:cTn id="70" presetID="42" presetClass="path" presetSubtype="0" accel="50000" decel="50000" fill="hold" grpId="2" nodeType="afterEffect">
                                  <p:stCondLst>
                                    <p:cond delay="0"/>
                                  </p:stCondLst>
                                  <p:childTnLst>
                                    <p:animMotion origin="layout" path="M 0.2257 0.00324 L 0.47569 0.00324 " pathEditMode="relative" rAng="0" ptsTypes="AA">
                                      <p:cBhvr>
                                        <p:cTn id="71" dur="2000" fill="hold"/>
                                        <p:tgtEl>
                                          <p:spTgt spid="19"/>
                                        </p:tgtEl>
                                        <p:attrNameLst>
                                          <p:attrName>ppt_x</p:attrName>
                                          <p:attrName>ppt_y</p:attrName>
                                        </p:attrNameLst>
                                      </p:cBhvr>
                                      <p:rCtr x="12917" y="185"/>
                                    </p:animMotion>
                                  </p:childTnLst>
                                </p:cTn>
                              </p:par>
                              <p:par>
                                <p:cTn id="72" presetID="1" presetClass="entr" presetSubtype="0" fill="hold" grpId="1" nodeType="withEffect">
                                  <p:stCondLst>
                                    <p:cond delay="0"/>
                                  </p:stCondLst>
                                  <p:childTnLst>
                                    <p:set>
                                      <p:cBhvr>
                                        <p:cTn id="73" dur="1" fill="hold">
                                          <p:stCondLst>
                                            <p:cond delay="0"/>
                                          </p:stCondLst>
                                        </p:cTn>
                                        <p:tgtEl>
                                          <p:spTgt spid="22"/>
                                        </p:tgtEl>
                                        <p:attrNameLst>
                                          <p:attrName>style.visibility</p:attrName>
                                        </p:attrNameLst>
                                      </p:cBhvr>
                                      <p:to>
                                        <p:strVal val="visible"/>
                                      </p:to>
                                    </p:set>
                                  </p:childTnLst>
                                </p:cTn>
                              </p:par>
                              <p:par>
                                <p:cTn id="74" presetID="1" presetClass="emph" presetSubtype="2" fill="hold" nodeType="withEffect">
                                  <p:stCondLst>
                                    <p:cond delay="0"/>
                                  </p:stCondLst>
                                  <p:childTnLst>
                                    <p:animClr clrSpc="rgb" dir="cw">
                                      <p:cBhvr>
                                        <p:cTn id="75" dur="2000" fill="hold"/>
                                        <p:tgtEl>
                                          <p:spTgt spid="22"/>
                                        </p:tgtEl>
                                        <p:attrNameLst>
                                          <p:attrName>fillcolor</p:attrName>
                                        </p:attrNameLst>
                                      </p:cBhvr>
                                      <p:to>
                                        <a:srgbClr val="3E5898"/>
                                      </p:to>
                                    </p:animClr>
                                    <p:set>
                                      <p:cBhvr>
                                        <p:cTn id="76" dur="2000" fill="hold"/>
                                        <p:tgtEl>
                                          <p:spTgt spid="22"/>
                                        </p:tgtEl>
                                        <p:attrNameLst>
                                          <p:attrName>fill.type</p:attrName>
                                        </p:attrNameLst>
                                      </p:cBhvr>
                                      <p:to>
                                        <p:strVal val="solid"/>
                                      </p:to>
                                    </p:set>
                                    <p:set>
                                      <p:cBhvr>
                                        <p:cTn id="77" dur="2000" fill="hold"/>
                                        <p:tgtEl>
                                          <p:spTgt spid="22"/>
                                        </p:tgtEl>
                                        <p:attrNameLst>
                                          <p:attrName>fill.on</p:attrName>
                                        </p:attrNameLst>
                                      </p:cBhvr>
                                      <p:to>
                                        <p:strVal val="true"/>
                                      </p:to>
                                    </p:set>
                                  </p:childTnLst>
                                </p:cTn>
                              </p:par>
                              <p:par>
                                <p:cTn id="78" presetID="1" presetClass="entr" presetSubtype="0" fill="hold" grpId="0" nodeType="withEffect">
                                  <p:stCondLst>
                                    <p:cond delay="100"/>
                                  </p:stCondLst>
                                  <p:childTnLst>
                                    <p:set>
                                      <p:cBhvr>
                                        <p:cTn id="79" dur="1" fill="hold">
                                          <p:stCondLst>
                                            <p:cond delay="0"/>
                                          </p:stCondLst>
                                        </p:cTn>
                                        <p:tgtEl>
                                          <p:spTgt spid="22"/>
                                        </p:tgtEl>
                                        <p:attrNameLst>
                                          <p:attrName>style.visibility</p:attrName>
                                        </p:attrNameLst>
                                      </p:cBhvr>
                                      <p:to>
                                        <p:strVal val="visible"/>
                                      </p:to>
                                    </p:set>
                                  </p:childTnLst>
                                </p:cTn>
                              </p:par>
                              <p:par>
                                <p:cTn id="80" presetID="1" presetClass="emph" presetSubtype="2" fill="hold" nodeType="withEffect">
                                  <p:stCondLst>
                                    <p:cond delay="0"/>
                                  </p:stCondLst>
                                  <p:childTnLst>
                                    <p:animClr clrSpc="rgb" dir="cw">
                                      <p:cBhvr>
                                        <p:cTn id="81" dur="2000" fill="hold"/>
                                        <p:tgtEl>
                                          <p:spTgt spid="23"/>
                                        </p:tgtEl>
                                        <p:attrNameLst>
                                          <p:attrName>fillcolor</p:attrName>
                                        </p:attrNameLst>
                                      </p:cBhvr>
                                      <p:to>
                                        <a:srgbClr val="3E5898"/>
                                      </p:to>
                                    </p:animClr>
                                    <p:set>
                                      <p:cBhvr>
                                        <p:cTn id="82" dur="2000" fill="hold"/>
                                        <p:tgtEl>
                                          <p:spTgt spid="23"/>
                                        </p:tgtEl>
                                        <p:attrNameLst>
                                          <p:attrName>fill.type</p:attrName>
                                        </p:attrNameLst>
                                      </p:cBhvr>
                                      <p:to>
                                        <p:strVal val="solid"/>
                                      </p:to>
                                    </p:set>
                                    <p:set>
                                      <p:cBhvr>
                                        <p:cTn id="83" dur="2000" fill="hold"/>
                                        <p:tgtEl>
                                          <p:spTgt spid="23"/>
                                        </p:tgtEl>
                                        <p:attrNameLst>
                                          <p:attrName>fill.on</p:attrName>
                                        </p:attrNameLst>
                                      </p:cBhvr>
                                      <p:to>
                                        <p:strVal val="true"/>
                                      </p:to>
                                    </p:se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nodeType="clickEffect">
                                  <p:stCondLst>
                                    <p:cond delay="0"/>
                                  </p:stCondLst>
                                  <p:childTnLst>
                                    <p:set>
                                      <p:cBhvr>
                                        <p:cTn id="87" dur="1" fill="hold">
                                          <p:stCondLst>
                                            <p:cond delay="0"/>
                                          </p:stCondLst>
                                        </p:cTn>
                                        <p:tgtEl>
                                          <p:spTgt spid="21">
                                            <p:txEl>
                                              <p:pRg st="2" end="2"/>
                                            </p:txEl>
                                          </p:spTgt>
                                        </p:tgtEl>
                                        <p:attrNameLst>
                                          <p:attrName>style.visibility</p:attrName>
                                        </p:attrNameLst>
                                      </p:cBhvr>
                                      <p:to>
                                        <p:strVal val="visible"/>
                                      </p:to>
                                    </p:set>
                                    <p:animEffect transition="in" filter="fade">
                                      <p:cBhvr>
                                        <p:cTn id="88" dur="500"/>
                                        <p:tgtEl>
                                          <p:spTgt spid="21">
                                            <p:txEl>
                                              <p:pRg st="2" end="2"/>
                                            </p:txEl>
                                          </p:spTgt>
                                        </p:tgtEl>
                                      </p:cBhvr>
                                    </p:animEffect>
                                  </p:childTnLst>
                                </p:cTn>
                              </p:par>
                            </p:childTnLst>
                          </p:cTn>
                        </p:par>
                        <p:par>
                          <p:cTn id="89" fill="hold">
                            <p:stCondLst>
                              <p:cond delay="2000"/>
                            </p:stCondLst>
                            <p:childTnLst>
                              <p:par>
                                <p:cTn id="90" presetID="1" presetClass="exit" presetSubtype="0" fill="hold" grpId="5" nodeType="afterEffect">
                                  <p:stCondLst>
                                    <p:cond delay="0"/>
                                  </p:stCondLst>
                                  <p:childTnLst>
                                    <p:set>
                                      <p:cBhvr>
                                        <p:cTn id="91" dur="1" fill="hold">
                                          <p:stCondLst>
                                            <p:cond delay="0"/>
                                          </p:stCondLst>
                                        </p:cTn>
                                        <p:tgtEl>
                                          <p:spTgt spid="8"/>
                                        </p:tgtEl>
                                        <p:attrNameLst>
                                          <p:attrName>style.visibility</p:attrName>
                                        </p:attrNameLst>
                                      </p:cBhvr>
                                      <p:to>
                                        <p:strVal val="hidden"/>
                                      </p:to>
                                    </p:set>
                                  </p:childTnLst>
                                </p:cTn>
                              </p:par>
                            </p:childTnLst>
                          </p:cTn>
                        </p:par>
                      </p:childTnLst>
                    </p:cTn>
                  </p:par>
                  <p:par>
                    <p:cTn id="92" fill="hold">
                      <p:stCondLst>
                        <p:cond delay="indefinite"/>
                      </p:stCondLst>
                      <p:childTnLst>
                        <p:par>
                          <p:cTn id="93" fill="hold">
                            <p:stCondLst>
                              <p:cond delay="0"/>
                            </p:stCondLst>
                            <p:childTnLst>
                              <p:par>
                                <p:cTn id="94" presetID="1" presetClass="entr" presetSubtype="0" fill="hold" grpId="0" nodeType="clickEffect">
                                  <p:stCondLst>
                                    <p:cond delay="0"/>
                                  </p:stCondLst>
                                  <p:iterate type="lt">
                                    <p:tmAbs val="50"/>
                                  </p:iterate>
                                  <p:childTnLst>
                                    <p:set>
                                      <p:cBhvr>
                                        <p:cTn id="95" dur="1" fill="hold">
                                          <p:stCondLst>
                                            <p:cond delay="0"/>
                                          </p:stCondLst>
                                        </p:cTn>
                                        <p:tgtEl>
                                          <p:spTgt spid="13"/>
                                        </p:tgtEl>
                                        <p:attrNameLst>
                                          <p:attrName>style.visibility</p:attrName>
                                        </p:attrNameLst>
                                      </p:cBhvr>
                                      <p:to>
                                        <p:strVal val="visible"/>
                                      </p:to>
                                    </p:set>
                                  </p:childTnLst>
                                </p:cTn>
                              </p:par>
                              <p:par>
                                <p:cTn id="96" presetID="42" presetClass="path" presetSubtype="0" accel="50000" decel="50000" fill="hold" grpId="3" nodeType="withEffect">
                                  <p:stCondLst>
                                    <p:cond delay="0"/>
                                  </p:stCondLst>
                                  <p:childTnLst>
                                    <p:animMotion origin="layout" path="M 0.00816 0.34375 L 0.17899 0.34375 " pathEditMode="relative" rAng="0" ptsTypes="AA">
                                      <p:cBhvr>
                                        <p:cTn id="97" dur="500" fill="hold"/>
                                        <p:tgtEl>
                                          <p:spTgt spid="8"/>
                                        </p:tgtEl>
                                        <p:attrNameLst>
                                          <p:attrName>ppt_x</p:attrName>
                                          <p:attrName>ppt_y</p:attrName>
                                        </p:attrNameLst>
                                      </p:cBhvr>
                                      <p:rCtr x="8542" y="0"/>
                                    </p:animMotion>
                                  </p:childTnLst>
                                </p:cTn>
                              </p:par>
                            </p:childTnLst>
                          </p:cTn>
                        </p:par>
                      </p:childTnLst>
                    </p:cTn>
                  </p:par>
                  <p:par>
                    <p:cTn id="98" fill="hold">
                      <p:stCondLst>
                        <p:cond delay="indefinite"/>
                      </p:stCondLst>
                      <p:childTnLst>
                        <p:par>
                          <p:cTn id="99" fill="hold">
                            <p:stCondLst>
                              <p:cond delay="0"/>
                            </p:stCondLst>
                            <p:childTnLst>
                              <p:par>
                                <p:cTn id="100" presetID="42" presetClass="path" presetSubtype="0" accel="50000" decel="50000" fill="hold" grpId="3" nodeType="clickEffect">
                                  <p:stCondLst>
                                    <p:cond delay="0"/>
                                  </p:stCondLst>
                                  <p:childTnLst>
                                    <p:animMotion origin="layout" path="M 0.4757 0.00325 L 0.7007 0.00325 " pathEditMode="relative" rAng="0" ptsTypes="AA">
                                      <p:cBhvr>
                                        <p:cTn id="101" dur="2000" fill="hold"/>
                                        <p:tgtEl>
                                          <p:spTgt spid="19"/>
                                        </p:tgtEl>
                                        <p:attrNameLst>
                                          <p:attrName>ppt_x</p:attrName>
                                          <p:attrName>ppt_y</p:attrName>
                                        </p:attrNameLst>
                                      </p:cBhvr>
                                      <p:rCtr x="11250" y="0"/>
                                    </p:animMotion>
                                  </p:childTnLst>
                                </p:cTn>
                              </p:par>
                              <p:par>
                                <p:cTn id="102" presetID="10" presetClass="exit" presetSubtype="0" fill="hold" grpId="0" nodeType="withEffect">
                                  <p:stCondLst>
                                    <p:cond delay="0"/>
                                  </p:stCondLst>
                                  <p:childTnLst>
                                    <p:animEffect transition="out" filter="fade">
                                      <p:cBhvr>
                                        <p:cTn id="103" dur="500"/>
                                        <p:tgtEl>
                                          <p:spTgt spid="9"/>
                                        </p:tgtEl>
                                      </p:cBhvr>
                                    </p:animEffect>
                                    <p:set>
                                      <p:cBhvr>
                                        <p:cTn id="104" dur="1" fill="hold">
                                          <p:stCondLst>
                                            <p:cond delay="499"/>
                                          </p:stCondLst>
                                        </p:cTn>
                                        <p:tgtEl>
                                          <p:spTgt spid="9"/>
                                        </p:tgtEl>
                                        <p:attrNameLst>
                                          <p:attrName>style.visibility</p:attrName>
                                        </p:attrNameLst>
                                      </p:cBhvr>
                                      <p:to>
                                        <p:strVal val="hidden"/>
                                      </p:to>
                                    </p:set>
                                  </p:childTnLst>
                                </p:cTn>
                              </p:par>
                              <p:par>
                                <p:cTn id="105" presetID="1" presetClass="emph" presetSubtype="2" fill="hold" nodeType="withEffect">
                                  <p:stCondLst>
                                    <p:cond delay="0"/>
                                  </p:stCondLst>
                                  <p:childTnLst>
                                    <p:animClr clrSpc="rgb" dir="cw">
                                      <p:cBhvr>
                                        <p:cTn id="106" dur="2000" fill="hold"/>
                                        <p:tgtEl>
                                          <p:spTgt spid="19"/>
                                        </p:tgtEl>
                                        <p:attrNameLst>
                                          <p:attrName>fillcolor</p:attrName>
                                        </p:attrNameLst>
                                      </p:cBhvr>
                                      <p:to>
                                        <a:srgbClr val="3E5898"/>
                                      </p:to>
                                    </p:animClr>
                                    <p:set>
                                      <p:cBhvr>
                                        <p:cTn id="107" dur="2000" fill="hold"/>
                                        <p:tgtEl>
                                          <p:spTgt spid="19"/>
                                        </p:tgtEl>
                                        <p:attrNameLst>
                                          <p:attrName>fill.type</p:attrName>
                                        </p:attrNameLst>
                                      </p:cBhvr>
                                      <p:to>
                                        <p:strVal val="solid"/>
                                      </p:to>
                                    </p:set>
                                    <p:set>
                                      <p:cBhvr>
                                        <p:cTn id="108" dur="2000" fill="hold"/>
                                        <p:tgtEl>
                                          <p:spTgt spid="19"/>
                                        </p:tgtEl>
                                        <p:attrNameLst>
                                          <p:attrName>fill.on</p:attrName>
                                        </p:attrNameLst>
                                      </p:cBhvr>
                                      <p:to>
                                        <p:strVal val="true"/>
                                      </p:to>
                                    </p:set>
                                  </p:childTnLst>
                                </p:cTn>
                              </p:par>
                              <p:par>
                                <p:cTn id="109" presetID="10" presetClass="entr" presetSubtype="0" fill="hold" grpId="0" nodeType="withEffect">
                                  <p:stCondLst>
                                    <p:cond delay="0"/>
                                  </p:stCondLst>
                                  <p:childTnLst>
                                    <p:set>
                                      <p:cBhvr>
                                        <p:cTn id="110" dur="1" fill="hold">
                                          <p:stCondLst>
                                            <p:cond delay="0"/>
                                          </p:stCondLst>
                                        </p:cTn>
                                        <p:tgtEl>
                                          <p:spTgt spid="26"/>
                                        </p:tgtEl>
                                        <p:attrNameLst>
                                          <p:attrName>style.visibility</p:attrName>
                                        </p:attrNameLst>
                                      </p:cBhvr>
                                      <p:to>
                                        <p:strVal val="visible"/>
                                      </p:to>
                                    </p:set>
                                    <p:animEffect transition="in" filter="fade">
                                      <p:cBhvr>
                                        <p:cTn id="111"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uiExpand="1" build="p"/>
      <p:bldP spid="23" grpId="0" animBg="1"/>
      <p:bldP spid="26" grpId="0" animBg="1"/>
      <p:bldP spid="19" grpId="0" animBg="1"/>
      <p:bldP spid="19" grpId="1" animBg="1"/>
      <p:bldP spid="19" grpId="2" animBg="1"/>
      <p:bldP spid="19" grpId="3" animBg="1"/>
      <p:bldP spid="19" grpId="4" animBg="1"/>
      <p:bldP spid="8" grpId="0"/>
      <p:bldP spid="8" grpId="1"/>
      <p:bldP spid="8" grpId="2"/>
      <p:bldP spid="8" grpId="3"/>
      <p:bldP spid="8" grpId="4"/>
      <p:bldP spid="8" grpId="5"/>
      <p:bldP spid="22" grpId="0" animBg="1"/>
      <p:bldP spid="22" grpId="1" animBg="1"/>
      <p:bldP spid="13" grpId="0"/>
      <p:bldP spid="9"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2" name="Content Placeholder 6">
            <a:extLst>
              <a:ext uri="{FF2B5EF4-FFF2-40B4-BE49-F238E27FC236}">
                <a16:creationId xmlns:a16="http://schemas.microsoft.com/office/drawing/2014/main" id="{FE8ED152-AA31-44EE-9F3D-29D07C12D853}"/>
              </a:ext>
            </a:extLst>
          </p:cNvPr>
          <p:cNvGraphicFramePr>
            <a:graphicFrameLocks/>
          </p:cNvGraphicFramePr>
          <p:nvPr>
            <p:extLst>
              <p:ext uri="{D42A27DB-BD31-4B8C-83A1-F6EECF244321}">
                <p14:modId xmlns:p14="http://schemas.microsoft.com/office/powerpoint/2010/main" val="3412257893"/>
              </p:ext>
            </p:extLst>
          </p:nvPr>
        </p:nvGraphicFramePr>
        <p:xfrm>
          <a:off x="259977" y="1153160"/>
          <a:ext cx="8650288" cy="2123440"/>
        </p:xfrm>
        <a:graphic>
          <a:graphicData uri="http://schemas.openxmlformats.org/drawingml/2006/table">
            <a:tbl>
              <a:tblPr firstRow="1" bandRow="1">
                <a:tableStyleId>{5C22544A-7EE6-4342-B048-85BDC9FD1C3A}</a:tableStyleId>
              </a:tblPr>
              <a:tblGrid>
                <a:gridCol w="2162572">
                  <a:extLst>
                    <a:ext uri="{9D8B030D-6E8A-4147-A177-3AD203B41FA5}">
                      <a16:colId xmlns:a16="http://schemas.microsoft.com/office/drawing/2014/main" val="20000"/>
                    </a:ext>
                  </a:extLst>
                </a:gridCol>
                <a:gridCol w="2162572">
                  <a:extLst>
                    <a:ext uri="{9D8B030D-6E8A-4147-A177-3AD203B41FA5}">
                      <a16:colId xmlns:a16="http://schemas.microsoft.com/office/drawing/2014/main" val="20001"/>
                    </a:ext>
                  </a:extLst>
                </a:gridCol>
                <a:gridCol w="2162572">
                  <a:extLst>
                    <a:ext uri="{9D8B030D-6E8A-4147-A177-3AD203B41FA5}">
                      <a16:colId xmlns:a16="http://schemas.microsoft.com/office/drawing/2014/main" val="20002"/>
                    </a:ext>
                  </a:extLst>
                </a:gridCol>
                <a:gridCol w="2162572">
                  <a:extLst>
                    <a:ext uri="{9D8B030D-6E8A-4147-A177-3AD203B41FA5}">
                      <a16:colId xmlns:a16="http://schemas.microsoft.com/office/drawing/2014/main" val="20003"/>
                    </a:ext>
                  </a:extLst>
                </a:gridCol>
              </a:tblGrid>
              <a:tr h="535842">
                <a:tc>
                  <a:txBody>
                    <a:bodyPr/>
                    <a:lstStyle/>
                    <a:p>
                      <a:pPr algn="ctr"/>
                      <a:r>
                        <a:rPr lang="en-US" dirty="0"/>
                        <a:t>Working area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Staging Area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Repository (local)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Remote (origin)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1587598">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2" name="Footer Placeholder 1"/>
          <p:cNvSpPr>
            <a:spLocks noGrp="1"/>
          </p:cNvSpPr>
          <p:nvPr>
            <p:ph type="ftr" sz="quarter" idx="3"/>
          </p:nvPr>
        </p:nvSpPr>
        <p:spPr/>
        <p:txBody>
          <a:bodyPr/>
          <a:lstStyle/>
          <a:p>
            <a:pPr algn="r"/>
            <a:fld id="{B1F92669-E9AC-495A-9485-4D654D029480}" type="slidenum">
              <a:rPr lang="en-GB" smtClean="0"/>
              <a:pPr algn="r"/>
              <a:t>6</a:t>
            </a:fld>
            <a:endParaRPr lang="en-GB" dirty="0"/>
          </a:p>
        </p:txBody>
      </p:sp>
      <p:sp>
        <p:nvSpPr>
          <p:cNvPr id="3" name="Text Placeholder 2"/>
          <p:cNvSpPr>
            <a:spLocks noGrp="1"/>
          </p:cNvSpPr>
          <p:nvPr>
            <p:ph type="body" sz="quarter" idx="14"/>
          </p:nvPr>
        </p:nvSpPr>
        <p:spPr/>
        <p:txBody>
          <a:bodyPr/>
          <a:lstStyle/>
          <a:p>
            <a:endParaRPr lang="en-US" dirty="0"/>
          </a:p>
        </p:txBody>
      </p:sp>
      <p:sp>
        <p:nvSpPr>
          <p:cNvPr id="5" name="Text Placeholder 4"/>
          <p:cNvSpPr>
            <a:spLocks noGrp="1"/>
          </p:cNvSpPr>
          <p:nvPr>
            <p:ph type="body" sz="quarter" idx="15"/>
          </p:nvPr>
        </p:nvSpPr>
        <p:spPr>
          <a:xfrm>
            <a:off x="245908" y="381000"/>
            <a:ext cx="8649969" cy="576000"/>
          </a:xfrm>
        </p:spPr>
        <p:txBody>
          <a:bodyPr>
            <a:normAutofit/>
          </a:bodyPr>
          <a:lstStyle/>
          <a:p>
            <a:r>
              <a:rPr lang="en-US" sz="3200" dirty="0"/>
              <a:t>Git – clone</a:t>
            </a:r>
          </a:p>
        </p:txBody>
      </p:sp>
      <p:sp>
        <p:nvSpPr>
          <p:cNvPr id="23" name="Flowchart: Card 22"/>
          <p:cNvSpPr/>
          <p:nvPr/>
        </p:nvSpPr>
        <p:spPr bwMode="auto">
          <a:xfrm>
            <a:off x="9579429" y="4697630"/>
            <a:ext cx="838200" cy="990600"/>
          </a:xfrm>
          <a:prstGeom prst="flowChartPunchedCard">
            <a:avLst/>
          </a:prstGeom>
          <a:solidFill>
            <a:srgbClr val="00B050"/>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1" i="0" u="none" strike="noStrike" cap="none" normalizeH="0" baseline="0" dirty="0" err="1">
              <a:ln>
                <a:noFill/>
              </a:ln>
              <a:solidFill>
                <a:schemeClr val="tx1"/>
              </a:solidFill>
              <a:effectLst/>
              <a:latin typeface="Arial" charset="0"/>
            </a:endParaRPr>
          </a:p>
        </p:txBody>
      </p:sp>
      <p:cxnSp>
        <p:nvCxnSpPr>
          <p:cNvPr id="15" name="Straight Arrow Connector 14"/>
          <p:cNvCxnSpPr/>
          <p:nvPr/>
        </p:nvCxnSpPr>
        <p:spPr bwMode="auto">
          <a:xfrm>
            <a:off x="228600" y="990600"/>
            <a:ext cx="8610600" cy="0"/>
          </a:xfrm>
          <a:prstGeom prst="straightConnector1">
            <a:avLst/>
          </a:prstGeom>
          <a:solidFill>
            <a:schemeClr val="accent2"/>
          </a:solidFill>
          <a:ln w="25400" cap="flat" cmpd="sng" algn="ctr">
            <a:solidFill>
              <a:srgbClr val="00B0F0"/>
            </a:solidFill>
            <a:prstDash val="solid"/>
            <a:round/>
            <a:headEnd type="arrow" w="med" len="med"/>
            <a:tailEnd type="none"/>
          </a:ln>
          <a:effectLst/>
        </p:spPr>
      </p:cxnSp>
      <p:sp>
        <p:nvSpPr>
          <p:cNvPr id="21" name="Flowchart: Card 20"/>
          <p:cNvSpPr/>
          <p:nvPr/>
        </p:nvSpPr>
        <p:spPr bwMode="auto">
          <a:xfrm>
            <a:off x="7281250" y="2019300"/>
            <a:ext cx="829901" cy="990600"/>
          </a:xfrm>
          <a:prstGeom prst="flowChartPunchedCard">
            <a:avLst/>
          </a:prstGeom>
          <a:solidFill>
            <a:srgbClr val="3E5898"/>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1" i="0" u="none" strike="noStrike" cap="none" normalizeH="0" baseline="0" dirty="0" err="1">
              <a:ln>
                <a:noFill/>
              </a:ln>
              <a:solidFill>
                <a:schemeClr val="tx1"/>
              </a:solidFill>
              <a:effectLst/>
              <a:latin typeface="Arial" charset="0"/>
            </a:endParaRPr>
          </a:p>
        </p:txBody>
      </p:sp>
      <p:sp>
        <p:nvSpPr>
          <p:cNvPr id="25" name="Flowchart: Card 24"/>
          <p:cNvSpPr/>
          <p:nvPr/>
        </p:nvSpPr>
        <p:spPr bwMode="auto">
          <a:xfrm>
            <a:off x="7281250" y="2019300"/>
            <a:ext cx="829901" cy="990600"/>
          </a:xfrm>
          <a:prstGeom prst="flowChartPunchedCard">
            <a:avLst/>
          </a:prstGeom>
          <a:solidFill>
            <a:srgbClr val="3E5898"/>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1" i="0" u="none" strike="noStrike" cap="none" normalizeH="0" baseline="0" dirty="0" err="1">
              <a:ln>
                <a:noFill/>
              </a:ln>
              <a:solidFill>
                <a:schemeClr val="tx1"/>
              </a:solidFill>
              <a:effectLst/>
              <a:latin typeface="Arial" charset="0"/>
            </a:endParaRPr>
          </a:p>
        </p:txBody>
      </p:sp>
      <p:sp>
        <p:nvSpPr>
          <p:cNvPr id="31" name="Flowchart: Card 30"/>
          <p:cNvSpPr/>
          <p:nvPr/>
        </p:nvSpPr>
        <p:spPr bwMode="auto">
          <a:xfrm>
            <a:off x="5371192" y="2019300"/>
            <a:ext cx="838200" cy="990600"/>
          </a:xfrm>
          <a:prstGeom prst="flowChartPunchedCard">
            <a:avLst/>
          </a:prstGeom>
          <a:solidFill>
            <a:srgbClr val="3E5898"/>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1" i="0" u="none" strike="noStrike" cap="none" normalizeH="0" baseline="0" dirty="0" err="1">
              <a:ln>
                <a:noFill/>
              </a:ln>
              <a:solidFill>
                <a:schemeClr val="tx1"/>
              </a:solidFill>
              <a:effectLst/>
              <a:latin typeface="Arial" charset="0"/>
            </a:endParaRPr>
          </a:p>
        </p:txBody>
      </p:sp>
      <p:sp>
        <p:nvSpPr>
          <p:cNvPr id="27" name="TextBox 26"/>
          <p:cNvSpPr txBox="1"/>
          <p:nvPr/>
        </p:nvSpPr>
        <p:spPr>
          <a:xfrm>
            <a:off x="119634" y="3352800"/>
            <a:ext cx="7652766" cy="769441"/>
          </a:xfrm>
          <a:prstGeom prst="rect">
            <a:avLst/>
          </a:prstGeom>
          <a:noFill/>
        </p:spPr>
        <p:txBody>
          <a:bodyPr wrap="square" rtlCol="0">
            <a:spAutoFit/>
          </a:bodyPr>
          <a:lstStyle/>
          <a:p>
            <a:pPr>
              <a:spcAft>
                <a:spcPts val="1200"/>
              </a:spcAft>
            </a:pPr>
            <a:r>
              <a:rPr lang="en-US" sz="4400" dirty="0">
                <a:latin typeface="Cordia New" panose="020B0304020202020204" pitchFamily="34" charset="-34"/>
                <a:cs typeface="Cordia New" panose="020B0304020202020204" pitchFamily="34" charset="-34"/>
              </a:rPr>
              <a:t>&gt; git clone &lt;&lt;</a:t>
            </a:r>
            <a:r>
              <a:rPr lang="en-US" sz="4400" dirty="0" err="1">
                <a:latin typeface="Cordia New" panose="020B0304020202020204" pitchFamily="34" charset="-34"/>
                <a:cs typeface="Cordia New" panose="020B0304020202020204" pitchFamily="34" charset="-34"/>
              </a:rPr>
              <a:t>url</a:t>
            </a:r>
            <a:r>
              <a:rPr lang="en-US" sz="4400" dirty="0">
                <a:latin typeface="Cordia New" panose="020B0304020202020204" pitchFamily="34" charset="-34"/>
                <a:cs typeface="Cordia New" panose="020B0304020202020204" pitchFamily="34" charset="-34"/>
              </a:rPr>
              <a:t> from host&gt;&gt;  </a:t>
            </a:r>
          </a:p>
        </p:txBody>
      </p:sp>
      <p:sp>
        <p:nvSpPr>
          <p:cNvPr id="4" name="Rectangle 3"/>
          <p:cNvSpPr/>
          <p:nvPr/>
        </p:nvSpPr>
        <p:spPr>
          <a:xfrm>
            <a:off x="304800" y="4100155"/>
            <a:ext cx="4698722" cy="1600438"/>
          </a:xfrm>
          <a:prstGeom prst="rect">
            <a:avLst/>
          </a:prstGeom>
        </p:spPr>
        <p:txBody>
          <a:bodyPr wrap="none">
            <a:spAutoFit/>
          </a:bodyPr>
          <a:lstStyle/>
          <a:p>
            <a:pPr>
              <a:spcAft>
                <a:spcPts val="1200"/>
              </a:spcAft>
            </a:pPr>
            <a:r>
              <a:rPr lang="en-US" sz="4400" dirty="0">
                <a:latin typeface="Cordia New" panose="020B0304020202020204" pitchFamily="34" charset="-34"/>
                <a:cs typeface="Cordia New" panose="020B0304020202020204" pitchFamily="34" charset="-34"/>
              </a:rPr>
              <a:t># init local repo </a:t>
            </a:r>
            <a:endParaRPr lang="en-US" sz="4400" dirty="0">
              <a:latin typeface="Cordia New" panose="020B0304020202020204" pitchFamily="34" charset="-34"/>
            </a:endParaRPr>
          </a:p>
          <a:p>
            <a:pPr>
              <a:spcAft>
                <a:spcPts val="1200"/>
              </a:spcAft>
            </a:pPr>
            <a:r>
              <a:rPr lang="en-US" sz="4400" dirty="0">
                <a:latin typeface="Cordia New" panose="020B0304020202020204" pitchFamily="34" charset="-34"/>
                <a:cs typeface="Cordia New" panose="020B0304020202020204" pitchFamily="34" charset="-34"/>
              </a:rPr>
              <a:t># and copy remote to local</a:t>
            </a:r>
          </a:p>
        </p:txBody>
      </p:sp>
      <p:sp>
        <p:nvSpPr>
          <p:cNvPr id="28" name="TextBox 27"/>
          <p:cNvSpPr txBox="1"/>
          <p:nvPr/>
        </p:nvSpPr>
        <p:spPr>
          <a:xfrm>
            <a:off x="615107" y="4095204"/>
            <a:ext cx="146893" cy="171996"/>
          </a:xfrm>
          <a:prstGeom prst="rect">
            <a:avLst/>
          </a:prstGeom>
          <a:noFill/>
        </p:spPr>
        <p:txBody>
          <a:bodyPr wrap="square" lIns="0" tIns="0" rIns="0" bIns="0" rtlCol="0">
            <a:spAutoFit/>
          </a:bodyPr>
          <a:lstStyle/>
          <a:p>
            <a:r>
              <a:rPr lang="en-US" dirty="0">
                <a:latin typeface="Courier New" panose="02070309020205020404" pitchFamily="49" charset="0"/>
                <a:cs typeface="Courier New" panose="02070309020205020404" pitchFamily="49" charset="0"/>
              </a:rPr>
              <a:t>-</a:t>
            </a:r>
          </a:p>
        </p:txBody>
      </p:sp>
      <p:grpSp>
        <p:nvGrpSpPr>
          <p:cNvPr id="38" name="Group 37">
            <a:extLst>
              <a:ext uri="{FF2B5EF4-FFF2-40B4-BE49-F238E27FC236}">
                <a16:creationId xmlns:a16="http://schemas.microsoft.com/office/drawing/2014/main" id="{760961E9-5BC4-420F-BCE5-6DF8DFE3DF77}"/>
              </a:ext>
            </a:extLst>
          </p:cNvPr>
          <p:cNvGrpSpPr/>
          <p:nvPr/>
        </p:nvGrpSpPr>
        <p:grpSpPr>
          <a:xfrm>
            <a:off x="7192746" y="3124200"/>
            <a:ext cx="1875054" cy="1905000"/>
            <a:chOff x="7225553" y="4422237"/>
            <a:chExt cx="1613647" cy="1513794"/>
          </a:xfrm>
        </p:grpSpPr>
        <p:sp>
          <p:nvSpPr>
            <p:cNvPr id="39" name="Rectangle 38">
              <a:extLst>
                <a:ext uri="{FF2B5EF4-FFF2-40B4-BE49-F238E27FC236}">
                  <a16:creationId xmlns:a16="http://schemas.microsoft.com/office/drawing/2014/main" id="{2705B29D-9F18-4F80-9A13-529AD3A93657}"/>
                </a:ext>
              </a:extLst>
            </p:cNvPr>
            <p:cNvSpPr/>
            <p:nvPr/>
          </p:nvSpPr>
          <p:spPr bwMode="auto">
            <a:xfrm>
              <a:off x="7225553" y="4422237"/>
              <a:ext cx="1613647" cy="1513794"/>
            </a:xfrm>
            <a:prstGeom prst="rect">
              <a:avLst/>
            </a:prstGeom>
            <a:solidFill>
              <a:schemeClr val="bg1"/>
            </a:solidFill>
            <a:ln w="12700" cap="flat" cmpd="sng" algn="ctr">
              <a:solidFill>
                <a:schemeClr val="tx1"/>
              </a:solidFill>
              <a:prstDash val="solid"/>
              <a:round/>
              <a:headEnd type="none" w="med" len="med"/>
              <a:tailEnd type="none" w="med" len="med"/>
            </a:ln>
            <a:effectLst/>
          </p:spPr>
          <p:txBody>
            <a:bodyPr vert="horz" wrap="square" lIns="36000" tIns="0" rIns="36000" bIns="274320" numCol="1" rtlCol="0" anchor="ctr" anchorCtr="1" compatLnSpc="1">
              <a:prstTxWarp prst="textNoShape">
                <a:avLst/>
              </a:prstTxWarp>
            </a:bodyPr>
            <a:lstStyle/>
            <a:p>
              <a:pPr algn="ctr" eaLnBrk="0" fontAlgn="base" hangingPunct="0">
                <a:spcBef>
                  <a:spcPct val="0"/>
                </a:spcBef>
                <a:spcAft>
                  <a:spcPct val="0"/>
                </a:spcAft>
              </a:pPr>
              <a:r>
                <a:rPr lang="en-US" sz="2000" b="1" dirty="0">
                  <a:latin typeface="Arial" charset="0"/>
                </a:rPr>
                <a:t>Legend</a:t>
              </a:r>
              <a:endParaRPr lang="en-US" sz="1600" b="1" dirty="0">
                <a:latin typeface="Arial" charset="0"/>
              </a:endParaRPr>
            </a:p>
            <a:p>
              <a:pPr algn="ctr" eaLnBrk="0" fontAlgn="base" hangingPunct="0">
                <a:spcBef>
                  <a:spcPct val="0"/>
                </a:spcBef>
                <a:spcAft>
                  <a:spcPct val="0"/>
                </a:spcAft>
              </a:pPr>
              <a:endParaRPr lang="en-US" sz="1600" b="1" dirty="0">
                <a:latin typeface="Arial" charset="0"/>
              </a:endParaRPr>
            </a:p>
            <a:p>
              <a:pPr algn="ctr" eaLnBrk="0" fontAlgn="base" hangingPunct="0">
                <a:spcBef>
                  <a:spcPct val="0"/>
                </a:spcBef>
                <a:spcAft>
                  <a:spcPct val="0"/>
                </a:spcAft>
              </a:pPr>
              <a:endParaRPr lang="en-US" sz="1600" b="1" dirty="0">
                <a:latin typeface="Arial" charset="0"/>
              </a:endParaRPr>
            </a:p>
            <a:p>
              <a:pPr algn="ctr" eaLnBrk="0" fontAlgn="base" hangingPunct="0">
                <a:spcBef>
                  <a:spcPct val="0"/>
                </a:spcBef>
                <a:spcAft>
                  <a:spcPct val="0"/>
                </a:spcAft>
              </a:pPr>
              <a:endParaRPr lang="en-US" sz="1600" b="1" dirty="0">
                <a:latin typeface="Arial" charset="0"/>
              </a:endParaRPr>
            </a:p>
            <a:p>
              <a:pPr algn="ctr" eaLnBrk="0" fontAlgn="base" hangingPunct="0">
                <a:spcBef>
                  <a:spcPct val="0"/>
                </a:spcBef>
                <a:spcAft>
                  <a:spcPct val="0"/>
                </a:spcAft>
              </a:pPr>
              <a:endParaRPr lang="en-US" sz="1600" b="1" dirty="0">
                <a:latin typeface="Arial" charset="0"/>
              </a:endParaRPr>
            </a:p>
            <a:p>
              <a:pPr algn="ctr" eaLnBrk="0" fontAlgn="base" hangingPunct="0">
                <a:spcBef>
                  <a:spcPct val="0"/>
                </a:spcBef>
                <a:spcAft>
                  <a:spcPct val="0"/>
                </a:spcAft>
              </a:pPr>
              <a:endParaRPr lang="en-US" sz="1600" b="1" dirty="0">
                <a:latin typeface="Arial" charset="0"/>
              </a:endParaRPr>
            </a:p>
          </p:txBody>
        </p:sp>
        <p:sp>
          <p:nvSpPr>
            <p:cNvPr id="40" name="Rectangle 39">
              <a:extLst>
                <a:ext uri="{FF2B5EF4-FFF2-40B4-BE49-F238E27FC236}">
                  <a16:creationId xmlns:a16="http://schemas.microsoft.com/office/drawing/2014/main" id="{D3FB1B31-86BC-428B-B1D3-D131450A5FA0}"/>
                </a:ext>
              </a:extLst>
            </p:cNvPr>
            <p:cNvSpPr/>
            <p:nvPr/>
          </p:nvSpPr>
          <p:spPr bwMode="auto">
            <a:xfrm>
              <a:off x="7281076" y="4809315"/>
              <a:ext cx="1496438" cy="338736"/>
            </a:xfrm>
            <a:prstGeom prst="rect">
              <a:avLst/>
            </a:prstGeom>
            <a:solidFill>
              <a:srgbClr val="FFC000"/>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algn="ctr" eaLnBrk="0" fontAlgn="base" hangingPunct="0">
                <a:spcBef>
                  <a:spcPct val="0"/>
                </a:spcBef>
                <a:spcAft>
                  <a:spcPct val="0"/>
                </a:spcAft>
              </a:pPr>
              <a:r>
                <a:rPr lang="en-US" sz="2000" b="1" dirty="0">
                  <a:latin typeface="Arial" charset="0"/>
                </a:rPr>
                <a:t>Untracked</a:t>
              </a:r>
            </a:p>
          </p:txBody>
        </p:sp>
        <p:sp>
          <p:nvSpPr>
            <p:cNvPr id="41" name="Rectangle 40">
              <a:extLst>
                <a:ext uri="{FF2B5EF4-FFF2-40B4-BE49-F238E27FC236}">
                  <a16:creationId xmlns:a16="http://schemas.microsoft.com/office/drawing/2014/main" id="{4AF38293-CE0F-4B81-8A1A-89C07724650C}"/>
                </a:ext>
              </a:extLst>
            </p:cNvPr>
            <p:cNvSpPr/>
            <p:nvPr/>
          </p:nvSpPr>
          <p:spPr bwMode="auto">
            <a:xfrm>
              <a:off x="7284706" y="5174643"/>
              <a:ext cx="1496438" cy="338736"/>
            </a:xfrm>
            <a:prstGeom prst="rect">
              <a:avLst/>
            </a:prstGeom>
            <a:solidFill>
              <a:srgbClr val="00B050"/>
            </a:solidFill>
            <a:ln w="12700" cap="flat" cmpd="sng" algn="ctr">
              <a:solidFill>
                <a:schemeClr val="tx1"/>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algn="ctr" eaLnBrk="0" fontAlgn="base" hangingPunct="0">
                <a:spcBef>
                  <a:spcPct val="0"/>
                </a:spcBef>
                <a:spcAft>
                  <a:spcPct val="0"/>
                </a:spcAft>
              </a:pPr>
              <a:r>
                <a:rPr lang="en-US" sz="2000" b="1" dirty="0">
                  <a:solidFill>
                    <a:schemeClr val="bg1"/>
                  </a:solidFill>
                  <a:latin typeface="Arial" charset="0"/>
                </a:rPr>
                <a:t>Uncommitted</a:t>
              </a:r>
            </a:p>
          </p:txBody>
        </p:sp>
        <p:sp>
          <p:nvSpPr>
            <p:cNvPr id="42" name="Rectangle 41">
              <a:extLst>
                <a:ext uri="{FF2B5EF4-FFF2-40B4-BE49-F238E27FC236}">
                  <a16:creationId xmlns:a16="http://schemas.microsoft.com/office/drawing/2014/main" id="{FC3FC97D-7355-466D-AC6D-FF7153897EF5}"/>
                </a:ext>
              </a:extLst>
            </p:cNvPr>
            <p:cNvSpPr/>
            <p:nvPr/>
          </p:nvSpPr>
          <p:spPr bwMode="auto">
            <a:xfrm>
              <a:off x="7284706" y="5527494"/>
              <a:ext cx="1496438" cy="338736"/>
            </a:xfrm>
            <a:prstGeom prst="rect">
              <a:avLst/>
            </a:prstGeom>
            <a:solidFill>
              <a:srgbClr val="3E5898"/>
            </a:solidFill>
            <a:ln w="12700" cap="flat" cmpd="sng" algn="ctr">
              <a:solidFill>
                <a:schemeClr val="accent2"/>
              </a:solidFill>
              <a:prstDash val="solid"/>
              <a:round/>
              <a:headEnd type="none" w="med" len="med"/>
              <a:tailEnd type="none" w="med" len="med"/>
            </a:ln>
            <a:effectLst/>
          </p:spPr>
          <p:txBody>
            <a:bodyPr rot="0" spcFirstLastPara="0" vertOverflow="overflow" horzOverflow="overflow" vert="horz" wrap="square" lIns="36000" tIns="36000" rIns="36000" bIns="36000" numCol="1" spcCol="0" rtlCol="0" fromWordArt="0" anchor="ctr" anchorCtr="1" forceAA="0" compatLnSpc="1">
              <a:prstTxWarp prst="textNoShape">
                <a:avLst/>
              </a:prstTxWarp>
              <a:noAutofit/>
            </a:bodyPr>
            <a:lstStyle/>
            <a:p>
              <a:pPr algn="ctr" eaLnBrk="0" fontAlgn="base" hangingPunct="0">
                <a:spcBef>
                  <a:spcPct val="0"/>
                </a:spcBef>
                <a:spcAft>
                  <a:spcPct val="0"/>
                </a:spcAft>
              </a:pPr>
              <a:r>
                <a:rPr lang="en-US" sz="2000" b="1" dirty="0">
                  <a:latin typeface="Arial" charset="0"/>
                </a:rPr>
                <a:t>Committed</a:t>
              </a:r>
              <a:endParaRPr lang="en-US" sz="1400" b="1" dirty="0">
                <a:latin typeface="Arial" charset="0"/>
              </a:endParaRPr>
            </a:p>
          </p:txBody>
        </p:sp>
      </p:grpSp>
    </p:spTree>
    <p:extLst>
      <p:ext uri="{BB962C8B-B14F-4D97-AF65-F5344CB8AC3E}">
        <p14:creationId xmlns:p14="http://schemas.microsoft.com/office/powerpoint/2010/main" val="428623997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1000"/>
                                        <p:tgtEl>
                                          <p:spTgt spid="15"/>
                                        </p:tgtEl>
                                      </p:cBhvr>
                                    </p:animEffect>
                                    <p:anim calcmode="lin" valueType="num">
                                      <p:cBhvr>
                                        <p:cTn id="8" dur="1000" fill="hold"/>
                                        <p:tgtEl>
                                          <p:spTgt spid="15"/>
                                        </p:tgtEl>
                                        <p:attrNameLst>
                                          <p:attrName>ppt_w</p:attrName>
                                        </p:attrNameLst>
                                      </p:cBhvr>
                                      <p:tavLst>
                                        <p:tav tm="0" fmla="#ppt_w*sin(2.5*pi*$)">
                                          <p:val>
                                            <p:fltVal val="0"/>
                                          </p:val>
                                        </p:tav>
                                        <p:tav tm="100000">
                                          <p:val>
                                            <p:fltVal val="1"/>
                                          </p:val>
                                        </p:tav>
                                      </p:tavLst>
                                    </p:anim>
                                    <p:anim calcmode="lin" valueType="num">
                                      <p:cBhvr>
                                        <p:cTn id="9" dur="1000" fill="hold"/>
                                        <p:tgtEl>
                                          <p:spTgt spid="15"/>
                                        </p:tgtEl>
                                        <p:attrNameLst>
                                          <p:attrName>ppt_h</p:attrName>
                                        </p:attrNameLst>
                                      </p:cBhvr>
                                      <p:tavLst>
                                        <p:tav tm="0">
                                          <p:val>
                                            <p:strVal val="#ppt_h"/>
                                          </p:val>
                                        </p:tav>
                                        <p:tav tm="100000">
                                          <p:val>
                                            <p:strVal val="#ppt_h"/>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iterate type="lt">
                                    <p:tmPct val="5000"/>
                                  </p:iterate>
                                  <p:childTnLst>
                                    <p:set>
                                      <p:cBhvr>
                                        <p:cTn id="13" dur="1" fill="hold">
                                          <p:stCondLst>
                                            <p:cond delay="0"/>
                                          </p:stCondLst>
                                        </p:cTn>
                                        <p:tgtEl>
                                          <p:spTgt spid="27">
                                            <p:txEl>
                                              <p:pRg st="0" end="0"/>
                                            </p:txEl>
                                          </p:spTgt>
                                        </p:tgtEl>
                                        <p:attrNameLst>
                                          <p:attrName>style.visibility</p:attrName>
                                        </p:attrNameLst>
                                      </p:cBhvr>
                                      <p:to>
                                        <p:strVal val="visible"/>
                                      </p:to>
                                    </p:set>
                                    <p:animEffect transition="in" filter="fade">
                                      <p:cBhvr>
                                        <p:cTn id="14" dur="500"/>
                                        <p:tgtEl>
                                          <p:spTgt spid="27">
                                            <p:txEl>
                                              <p:pRg st="0" end="0"/>
                                            </p:txEl>
                                          </p:spTgt>
                                        </p:tgtEl>
                                      </p:cBhvr>
                                    </p:animEffect>
                                  </p:childTnLst>
                                </p:cTn>
                              </p:par>
                              <p:par>
                                <p:cTn id="15" presetID="1" presetClass="entr" presetSubtype="0" fill="hold" grpId="0" nodeType="withEffect">
                                  <p:stCondLst>
                                    <p:cond delay="0"/>
                                  </p:stCondLst>
                                  <p:childTnLst>
                                    <p:set>
                                      <p:cBhvr>
                                        <p:cTn id="16" dur="1" fill="hold">
                                          <p:stCondLst>
                                            <p:cond delay="0"/>
                                          </p:stCondLst>
                                        </p:cTn>
                                        <p:tgtEl>
                                          <p:spTgt spid="28"/>
                                        </p:tgtEl>
                                        <p:attrNameLst>
                                          <p:attrName>style.visibility</p:attrName>
                                        </p:attrNameLst>
                                      </p:cBhvr>
                                      <p:to>
                                        <p:strVal val="visible"/>
                                      </p:to>
                                    </p:set>
                                  </p:childTnLst>
                                </p:cTn>
                              </p:par>
                              <p:par>
                                <p:cTn id="17" presetID="42" presetClass="path" presetSubtype="0" accel="50000" decel="50000" fill="hold" grpId="2" nodeType="withEffect">
                                  <p:stCondLst>
                                    <p:cond delay="0"/>
                                  </p:stCondLst>
                                  <p:childTnLst>
                                    <p:animMotion origin="layout" path="M -3.61111E-6 -0.04097 L 0.47205 -0.04745 " pathEditMode="relative" rAng="0" ptsTypes="AA">
                                      <p:cBhvr>
                                        <p:cTn id="18" dur="500" fill="hold"/>
                                        <p:tgtEl>
                                          <p:spTgt spid="28"/>
                                        </p:tgtEl>
                                        <p:attrNameLst>
                                          <p:attrName>ppt_x</p:attrName>
                                          <p:attrName>ppt_y</p:attrName>
                                        </p:attrNameLst>
                                      </p:cBhvr>
                                      <p:rCtr x="23594" y="-324"/>
                                    </p:animMotion>
                                  </p:childTnLst>
                                </p:cTn>
                              </p:par>
                            </p:childTnLst>
                          </p:cTn>
                        </p:par>
                        <p:par>
                          <p:cTn id="19" fill="hold">
                            <p:stCondLst>
                              <p:cond delay="1075"/>
                            </p:stCondLst>
                            <p:childTnLst>
                              <p:par>
                                <p:cTn id="20" presetID="1" presetClass="entr" presetSubtype="0" fill="hold" grpId="0" nodeType="afterEffect">
                                  <p:stCondLst>
                                    <p:cond delay="0"/>
                                  </p:stCondLst>
                                  <p:childTnLst>
                                    <p:set>
                                      <p:cBhvr>
                                        <p:cTn id="21" dur="1" fill="hold">
                                          <p:stCondLst>
                                            <p:cond delay="0"/>
                                          </p:stCondLst>
                                        </p:cTn>
                                        <p:tgtEl>
                                          <p:spTgt spid="4"/>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42" presetClass="path" presetSubtype="0" accel="50000" decel="50000" fill="hold" grpId="0" nodeType="clickEffect">
                                  <p:stCondLst>
                                    <p:cond delay="0"/>
                                  </p:stCondLst>
                                  <p:childTnLst>
                                    <p:animMotion origin="layout" path="M 1.11022E-16 3.33333E-6 L -0.7125 3.33333E-6 " pathEditMode="relative" rAng="0" ptsTypes="AA">
                                      <p:cBhvr>
                                        <p:cTn id="25" dur="3000" fill="hold"/>
                                        <p:tgtEl>
                                          <p:spTgt spid="25"/>
                                        </p:tgtEl>
                                        <p:attrNameLst>
                                          <p:attrName>ppt_x</p:attrName>
                                          <p:attrName>ppt_y</p:attrName>
                                        </p:attrNameLst>
                                      </p:cBhvr>
                                      <p:rCtr x="-35625" y="0"/>
                                    </p:animMotion>
                                  </p:childTnLst>
                                </p:cTn>
                              </p:par>
                              <p:par>
                                <p:cTn id="26" presetID="1" presetClass="entr" presetSubtype="0" fill="hold" grpId="0" nodeType="withEffect">
                                  <p:stCondLst>
                                    <p:cond delay="1100"/>
                                  </p:stCondLst>
                                  <p:childTnLst>
                                    <p:set>
                                      <p:cBhvr>
                                        <p:cTn id="27" dur="1" fill="hold">
                                          <p:stCondLst>
                                            <p:cond delay="0"/>
                                          </p:stCondLst>
                                        </p:cTn>
                                        <p:tgtEl>
                                          <p:spTgt spid="31"/>
                                        </p:tgtEl>
                                        <p:attrNameLst>
                                          <p:attrName>style.visibility</p:attrName>
                                        </p:attrNameLst>
                                      </p:cBhvr>
                                      <p:to>
                                        <p:strVal val="visible"/>
                                      </p:to>
                                    </p:set>
                                  </p:childTnLst>
                                </p:cTn>
                              </p:par>
                            </p:childTnLst>
                          </p:cTn>
                        </p:par>
                        <p:par>
                          <p:cTn id="28" fill="hold">
                            <p:stCondLst>
                              <p:cond delay="3000"/>
                            </p:stCondLst>
                            <p:childTnLst>
                              <p:par>
                                <p:cTn id="29" presetID="1" presetClass="exit" presetSubtype="0" fill="hold" grpId="1" nodeType="afterEffect">
                                  <p:stCondLst>
                                    <p:cond delay="0"/>
                                  </p:stCondLst>
                                  <p:childTnLst>
                                    <p:set>
                                      <p:cBhvr>
                                        <p:cTn id="30" dur="1" fill="hold">
                                          <p:stCondLst>
                                            <p:cond delay="0"/>
                                          </p:stCondLst>
                                        </p:cTn>
                                        <p:tgtEl>
                                          <p:spTgt spid="2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31" grpId="0" animBg="1"/>
      <p:bldP spid="27" grpId="0" build="p"/>
      <p:bldP spid="4" grpId="0"/>
      <p:bldP spid="28" grpId="0"/>
      <p:bldP spid="28" grpId="1"/>
      <p:bldP spid="28" grpId="2"/>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7" name="Content Placeholder 6">
            <a:extLst>
              <a:ext uri="{FF2B5EF4-FFF2-40B4-BE49-F238E27FC236}">
                <a16:creationId xmlns:a16="http://schemas.microsoft.com/office/drawing/2014/main" id="{3F0493E9-B4D1-4DA4-80FB-2A43E65F088B}"/>
              </a:ext>
            </a:extLst>
          </p:cNvPr>
          <p:cNvGraphicFramePr>
            <a:graphicFrameLocks/>
          </p:cNvGraphicFramePr>
          <p:nvPr>
            <p:extLst>
              <p:ext uri="{D42A27DB-BD31-4B8C-83A1-F6EECF244321}">
                <p14:modId xmlns:p14="http://schemas.microsoft.com/office/powerpoint/2010/main" val="3412257893"/>
              </p:ext>
            </p:extLst>
          </p:nvPr>
        </p:nvGraphicFramePr>
        <p:xfrm>
          <a:off x="259977" y="1153160"/>
          <a:ext cx="8650288" cy="2123440"/>
        </p:xfrm>
        <a:graphic>
          <a:graphicData uri="http://schemas.openxmlformats.org/drawingml/2006/table">
            <a:tbl>
              <a:tblPr firstRow="1" bandRow="1">
                <a:tableStyleId>{5C22544A-7EE6-4342-B048-85BDC9FD1C3A}</a:tableStyleId>
              </a:tblPr>
              <a:tblGrid>
                <a:gridCol w="2162572">
                  <a:extLst>
                    <a:ext uri="{9D8B030D-6E8A-4147-A177-3AD203B41FA5}">
                      <a16:colId xmlns:a16="http://schemas.microsoft.com/office/drawing/2014/main" val="20000"/>
                    </a:ext>
                  </a:extLst>
                </a:gridCol>
                <a:gridCol w="2162572">
                  <a:extLst>
                    <a:ext uri="{9D8B030D-6E8A-4147-A177-3AD203B41FA5}">
                      <a16:colId xmlns:a16="http://schemas.microsoft.com/office/drawing/2014/main" val="20001"/>
                    </a:ext>
                  </a:extLst>
                </a:gridCol>
                <a:gridCol w="2162572">
                  <a:extLst>
                    <a:ext uri="{9D8B030D-6E8A-4147-A177-3AD203B41FA5}">
                      <a16:colId xmlns:a16="http://schemas.microsoft.com/office/drawing/2014/main" val="20002"/>
                    </a:ext>
                  </a:extLst>
                </a:gridCol>
                <a:gridCol w="2162572">
                  <a:extLst>
                    <a:ext uri="{9D8B030D-6E8A-4147-A177-3AD203B41FA5}">
                      <a16:colId xmlns:a16="http://schemas.microsoft.com/office/drawing/2014/main" val="20003"/>
                    </a:ext>
                  </a:extLst>
                </a:gridCol>
              </a:tblGrid>
              <a:tr h="535842">
                <a:tc>
                  <a:txBody>
                    <a:bodyPr/>
                    <a:lstStyle/>
                    <a:p>
                      <a:pPr algn="ctr"/>
                      <a:r>
                        <a:rPr lang="en-US" dirty="0"/>
                        <a:t>Working area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Staging Area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Repository (local)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Remote (origin)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1587598">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2" name="Footer Placeholder 1"/>
          <p:cNvSpPr>
            <a:spLocks noGrp="1"/>
          </p:cNvSpPr>
          <p:nvPr>
            <p:ph type="ftr" sz="quarter" idx="3"/>
          </p:nvPr>
        </p:nvSpPr>
        <p:spPr/>
        <p:txBody>
          <a:bodyPr/>
          <a:lstStyle/>
          <a:p>
            <a:pPr algn="r"/>
            <a:fld id="{B1F92669-E9AC-495A-9485-4D654D029480}" type="slidenum">
              <a:rPr lang="en-GB" smtClean="0"/>
              <a:pPr algn="r"/>
              <a:t>7</a:t>
            </a:fld>
            <a:endParaRPr lang="en-GB" dirty="0"/>
          </a:p>
        </p:txBody>
      </p:sp>
      <p:sp>
        <p:nvSpPr>
          <p:cNvPr id="3" name="Text Placeholder 2"/>
          <p:cNvSpPr>
            <a:spLocks noGrp="1"/>
          </p:cNvSpPr>
          <p:nvPr>
            <p:ph type="body" sz="quarter" idx="14"/>
          </p:nvPr>
        </p:nvSpPr>
        <p:spPr/>
        <p:txBody>
          <a:bodyPr/>
          <a:lstStyle/>
          <a:p>
            <a:endParaRPr lang="en-US" dirty="0"/>
          </a:p>
        </p:txBody>
      </p:sp>
      <p:sp>
        <p:nvSpPr>
          <p:cNvPr id="5" name="Text Placeholder 4"/>
          <p:cNvSpPr>
            <a:spLocks noGrp="1"/>
          </p:cNvSpPr>
          <p:nvPr>
            <p:ph type="body" sz="quarter" idx="15"/>
          </p:nvPr>
        </p:nvSpPr>
        <p:spPr>
          <a:xfrm>
            <a:off x="245908" y="381000"/>
            <a:ext cx="8649969" cy="576000"/>
          </a:xfrm>
        </p:spPr>
        <p:txBody>
          <a:bodyPr>
            <a:normAutofit/>
          </a:bodyPr>
          <a:lstStyle/>
          <a:p>
            <a:r>
              <a:rPr lang="en-US" sz="3200" dirty="0"/>
              <a:t>Git – checkout</a:t>
            </a:r>
          </a:p>
        </p:txBody>
      </p:sp>
      <p:sp>
        <p:nvSpPr>
          <p:cNvPr id="26" name="Flowchart: Card 25"/>
          <p:cNvSpPr/>
          <p:nvPr/>
        </p:nvSpPr>
        <p:spPr bwMode="auto">
          <a:xfrm>
            <a:off x="10744200" y="4703073"/>
            <a:ext cx="838200" cy="990600"/>
          </a:xfrm>
          <a:prstGeom prst="flowChartPunchedCard">
            <a:avLst/>
          </a:prstGeom>
          <a:solidFill>
            <a:schemeClr val="accent2">
              <a:lumMod val="75000"/>
            </a:schemeClr>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1" i="0" u="none" strike="noStrike" cap="none" normalizeH="0" baseline="0" dirty="0" err="1">
              <a:ln>
                <a:noFill/>
              </a:ln>
              <a:solidFill>
                <a:schemeClr val="tx1"/>
              </a:solidFill>
              <a:effectLst/>
              <a:latin typeface="Arial" charset="0"/>
            </a:endParaRPr>
          </a:p>
        </p:txBody>
      </p:sp>
      <p:cxnSp>
        <p:nvCxnSpPr>
          <p:cNvPr id="15" name="Straight Arrow Connector 14"/>
          <p:cNvCxnSpPr/>
          <p:nvPr/>
        </p:nvCxnSpPr>
        <p:spPr bwMode="auto">
          <a:xfrm>
            <a:off x="228600" y="990600"/>
            <a:ext cx="8610600" cy="0"/>
          </a:xfrm>
          <a:prstGeom prst="straightConnector1">
            <a:avLst/>
          </a:prstGeom>
          <a:solidFill>
            <a:schemeClr val="accent2"/>
          </a:solidFill>
          <a:ln w="25400" cap="flat" cmpd="sng" algn="ctr">
            <a:solidFill>
              <a:srgbClr val="00B0F0"/>
            </a:solidFill>
            <a:prstDash val="solid"/>
            <a:round/>
            <a:headEnd type="arrow" w="med" len="med"/>
            <a:tailEnd type="none"/>
          </a:ln>
          <a:effectLst/>
        </p:spPr>
      </p:cxnSp>
      <p:sp>
        <p:nvSpPr>
          <p:cNvPr id="25" name="Flowchart: Card 24"/>
          <p:cNvSpPr/>
          <p:nvPr/>
        </p:nvSpPr>
        <p:spPr bwMode="auto">
          <a:xfrm>
            <a:off x="5377963" y="2019300"/>
            <a:ext cx="829901" cy="990600"/>
          </a:xfrm>
          <a:prstGeom prst="flowChartPunchedCard">
            <a:avLst/>
          </a:prstGeom>
          <a:solidFill>
            <a:srgbClr val="3E5898"/>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1" i="0" u="none" strike="noStrike" cap="none" normalizeH="0" baseline="0" dirty="0" err="1">
              <a:ln>
                <a:noFill/>
              </a:ln>
              <a:solidFill>
                <a:schemeClr val="tx1"/>
              </a:solidFill>
              <a:effectLst/>
              <a:latin typeface="Arial" charset="0"/>
            </a:endParaRPr>
          </a:p>
        </p:txBody>
      </p:sp>
      <p:sp>
        <p:nvSpPr>
          <p:cNvPr id="27" name="TextBox 26"/>
          <p:cNvSpPr txBox="1"/>
          <p:nvPr/>
        </p:nvSpPr>
        <p:spPr>
          <a:xfrm>
            <a:off x="119634" y="3957918"/>
            <a:ext cx="7652766" cy="769441"/>
          </a:xfrm>
          <a:prstGeom prst="rect">
            <a:avLst/>
          </a:prstGeom>
          <a:noFill/>
        </p:spPr>
        <p:txBody>
          <a:bodyPr wrap="square" rtlCol="0">
            <a:spAutoFit/>
          </a:bodyPr>
          <a:lstStyle/>
          <a:p>
            <a:pPr>
              <a:spcAft>
                <a:spcPts val="1200"/>
              </a:spcAft>
            </a:pPr>
            <a:r>
              <a:rPr lang="en-US" sz="4400" dirty="0">
                <a:latin typeface="Cordia New" panose="020B0304020202020204" pitchFamily="34" charset="-34"/>
                <a:cs typeface="Cordia New" panose="020B0304020202020204" pitchFamily="34" charset="-34"/>
              </a:rPr>
              <a:t>&gt; git checkout &lt;branch&gt;</a:t>
            </a:r>
          </a:p>
        </p:txBody>
      </p:sp>
      <p:sp>
        <p:nvSpPr>
          <p:cNvPr id="4" name="Rectangle 3"/>
          <p:cNvSpPr/>
          <p:nvPr/>
        </p:nvSpPr>
        <p:spPr>
          <a:xfrm>
            <a:off x="152400" y="4824413"/>
            <a:ext cx="9605026" cy="769441"/>
          </a:xfrm>
          <a:prstGeom prst="rect">
            <a:avLst/>
          </a:prstGeom>
        </p:spPr>
        <p:txBody>
          <a:bodyPr wrap="square">
            <a:spAutoFit/>
          </a:bodyPr>
          <a:lstStyle/>
          <a:p>
            <a:pPr>
              <a:spcAft>
                <a:spcPts val="1200"/>
              </a:spcAft>
            </a:pPr>
            <a:r>
              <a:rPr lang="en-US" sz="4400" dirty="0">
                <a:latin typeface="Cordia New" panose="020B0304020202020204" pitchFamily="34" charset="-34"/>
                <a:cs typeface="Cordia New" panose="020B0304020202020204" pitchFamily="34" charset="-34"/>
              </a:rPr>
              <a:t># copy branch to working area</a:t>
            </a:r>
          </a:p>
        </p:txBody>
      </p:sp>
      <p:sp>
        <p:nvSpPr>
          <p:cNvPr id="28" name="TextBox 27"/>
          <p:cNvSpPr txBox="1"/>
          <p:nvPr/>
        </p:nvSpPr>
        <p:spPr>
          <a:xfrm>
            <a:off x="615107" y="4095204"/>
            <a:ext cx="146893" cy="171996"/>
          </a:xfrm>
          <a:prstGeom prst="rect">
            <a:avLst/>
          </a:prstGeom>
          <a:noFill/>
        </p:spPr>
        <p:txBody>
          <a:bodyPr wrap="square" lIns="0" tIns="0" rIns="0" bIns="0" rtlCol="0">
            <a:spAutoFit/>
          </a:bodyPr>
          <a:lstStyle/>
          <a:p>
            <a:r>
              <a:rPr lang="en-US" dirty="0">
                <a:latin typeface="Courier New" panose="02070309020205020404" pitchFamily="49" charset="0"/>
                <a:cs typeface="Courier New" panose="02070309020205020404" pitchFamily="49" charset="0"/>
              </a:rPr>
              <a:t>-</a:t>
            </a:r>
          </a:p>
        </p:txBody>
      </p:sp>
      <p:grpSp>
        <p:nvGrpSpPr>
          <p:cNvPr id="29" name="Group 28"/>
          <p:cNvGrpSpPr/>
          <p:nvPr/>
        </p:nvGrpSpPr>
        <p:grpSpPr>
          <a:xfrm>
            <a:off x="10171807" y="2372406"/>
            <a:ext cx="1613647" cy="1513794"/>
            <a:chOff x="7225553" y="4429806"/>
            <a:chExt cx="1613647" cy="1513794"/>
          </a:xfrm>
        </p:grpSpPr>
        <p:sp>
          <p:nvSpPr>
            <p:cNvPr id="30" name="Rectangle 29"/>
            <p:cNvSpPr/>
            <p:nvPr/>
          </p:nvSpPr>
          <p:spPr bwMode="auto">
            <a:xfrm>
              <a:off x="7225553" y="4429806"/>
              <a:ext cx="1613647" cy="1513794"/>
            </a:xfrm>
            <a:prstGeom prst="rect">
              <a:avLst/>
            </a:prstGeom>
            <a:solidFill>
              <a:schemeClr val="bg1"/>
            </a:solidFill>
            <a:ln w="12700" cap="flat" cmpd="sng" algn="ctr">
              <a:solidFill>
                <a:schemeClr val="tx1"/>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algn="ctr" eaLnBrk="0" fontAlgn="base" hangingPunct="0">
                <a:spcBef>
                  <a:spcPct val="0"/>
                </a:spcBef>
                <a:spcAft>
                  <a:spcPct val="0"/>
                </a:spcAft>
              </a:pPr>
              <a:r>
                <a:rPr lang="en-US" sz="1600" b="1" dirty="0">
                  <a:latin typeface="Arial" charset="0"/>
                </a:rPr>
                <a:t>Legend</a:t>
              </a:r>
            </a:p>
            <a:p>
              <a:pPr algn="ctr" eaLnBrk="0" fontAlgn="base" hangingPunct="0">
                <a:spcBef>
                  <a:spcPct val="0"/>
                </a:spcBef>
                <a:spcAft>
                  <a:spcPct val="0"/>
                </a:spcAft>
              </a:pPr>
              <a:endParaRPr lang="en-US" sz="1600" b="1" dirty="0">
                <a:latin typeface="Arial" charset="0"/>
              </a:endParaRPr>
            </a:p>
            <a:p>
              <a:pPr algn="ctr" eaLnBrk="0" fontAlgn="base" hangingPunct="0">
                <a:spcBef>
                  <a:spcPct val="0"/>
                </a:spcBef>
                <a:spcAft>
                  <a:spcPct val="0"/>
                </a:spcAft>
              </a:pPr>
              <a:endParaRPr lang="en-US" sz="1600" b="1" dirty="0">
                <a:latin typeface="Arial" charset="0"/>
              </a:endParaRPr>
            </a:p>
            <a:p>
              <a:pPr algn="ctr" eaLnBrk="0" fontAlgn="base" hangingPunct="0">
                <a:spcBef>
                  <a:spcPct val="0"/>
                </a:spcBef>
                <a:spcAft>
                  <a:spcPct val="0"/>
                </a:spcAft>
              </a:pPr>
              <a:endParaRPr lang="en-US" sz="1600" b="1" dirty="0">
                <a:latin typeface="Arial" charset="0"/>
              </a:endParaRPr>
            </a:p>
            <a:p>
              <a:pPr algn="ctr" eaLnBrk="0" fontAlgn="base" hangingPunct="0">
                <a:spcBef>
                  <a:spcPct val="0"/>
                </a:spcBef>
                <a:spcAft>
                  <a:spcPct val="0"/>
                </a:spcAft>
              </a:pPr>
              <a:endParaRPr lang="en-US" sz="1600" b="1" dirty="0">
                <a:latin typeface="Arial" charset="0"/>
              </a:endParaRPr>
            </a:p>
            <a:p>
              <a:pPr algn="ctr" eaLnBrk="0" fontAlgn="base" hangingPunct="0">
                <a:spcBef>
                  <a:spcPct val="0"/>
                </a:spcBef>
                <a:spcAft>
                  <a:spcPct val="0"/>
                </a:spcAft>
              </a:pPr>
              <a:endParaRPr lang="en-US" sz="1600" b="1" dirty="0">
                <a:latin typeface="Arial" charset="0"/>
              </a:endParaRPr>
            </a:p>
          </p:txBody>
        </p:sp>
        <p:sp>
          <p:nvSpPr>
            <p:cNvPr id="32" name="Rectangle 31"/>
            <p:cNvSpPr/>
            <p:nvPr/>
          </p:nvSpPr>
          <p:spPr bwMode="auto">
            <a:xfrm>
              <a:off x="7281076" y="4809315"/>
              <a:ext cx="1496438" cy="338736"/>
            </a:xfrm>
            <a:prstGeom prst="rect">
              <a:avLst/>
            </a:prstGeom>
            <a:solidFill>
              <a:srgbClr val="FFC000"/>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algn="ctr" eaLnBrk="0" fontAlgn="base" hangingPunct="0">
                <a:spcBef>
                  <a:spcPct val="0"/>
                </a:spcBef>
                <a:spcAft>
                  <a:spcPct val="0"/>
                </a:spcAft>
              </a:pPr>
              <a:r>
                <a:rPr lang="en-US" sz="1600" b="1" dirty="0">
                  <a:latin typeface="Arial" charset="0"/>
                </a:rPr>
                <a:t>Untracked</a:t>
              </a:r>
            </a:p>
          </p:txBody>
        </p:sp>
        <p:sp>
          <p:nvSpPr>
            <p:cNvPr id="33" name="Rectangle 32"/>
            <p:cNvSpPr/>
            <p:nvPr/>
          </p:nvSpPr>
          <p:spPr bwMode="auto">
            <a:xfrm>
              <a:off x="7284706" y="5174643"/>
              <a:ext cx="1496438" cy="338736"/>
            </a:xfrm>
            <a:prstGeom prst="rect">
              <a:avLst/>
            </a:prstGeom>
            <a:solidFill>
              <a:srgbClr val="00B050"/>
            </a:solidFill>
            <a:ln w="12700" cap="flat" cmpd="sng" algn="ctr">
              <a:solidFill>
                <a:schemeClr val="tx1"/>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algn="ctr" eaLnBrk="0" fontAlgn="base" hangingPunct="0">
                <a:spcBef>
                  <a:spcPct val="0"/>
                </a:spcBef>
                <a:spcAft>
                  <a:spcPct val="0"/>
                </a:spcAft>
              </a:pPr>
              <a:r>
                <a:rPr lang="en-US" sz="1600" b="1" dirty="0">
                  <a:solidFill>
                    <a:schemeClr val="bg1"/>
                  </a:solidFill>
                  <a:latin typeface="Arial" charset="0"/>
                </a:rPr>
                <a:t>Uncommitted</a:t>
              </a:r>
            </a:p>
          </p:txBody>
        </p:sp>
        <p:sp>
          <p:nvSpPr>
            <p:cNvPr id="34" name="Rectangle 33"/>
            <p:cNvSpPr/>
            <p:nvPr/>
          </p:nvSpPr>
          <p:spPr bwMode="auto">
            <a:xfrm>
              <a:off x="7284706" y="5527494"/>
              <a:ext cx="1496438" cy="338736"/>
            </a:xfrm>
            <a:prstGeom prst="rect">
              <a:avLst/>
            </a:prstGeom>
            <a:solidFill>
              <a:schemeClr val="accent5">
                <a:lumMod val="50000"/>
              </a:schemeClr>
            </a:solidFill>
            <a:ln w="12700" cap="flat" cmpd="sng" algn="ctr">
              <a:solidFill>
                <a:schemeClr val="bg1"/>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algn="ctr" eaLnBrk="0" fontAlgn="base" hangingPunct="0">
                <a:spcBef>
                  <a:spcPct val="0"/>
                </a:spcBef>
                <a:spcAft>
                  <a:spcPct val="0"/>
                </a:spcAft>
              </a:pPr>
              <a:r>
                <a:rPr lang="en-US" sz="1600" b="1" dirty="0">
                  <a:solidFill>
                    <a:schemeClr val="bg1"/>
                  </a:solidFill>
                  <a:latin typeface="Arial" charset="0"/>
                </a:rPr>
                <a:t>Committed</a:t>
              </a:r>
            </a:p>
          </p:txBody>
        </p:sp>
      </p:grpSp>
      <p:sp>
        <p:nvSpPr>
          <p:cNvPr id="20" name="Flowchart: Card 19"/>
          <p:cNvSpPr/>
          <p:nvPr/>
        </p:nvSpPr>
        <p:spPr bwMode="auto">
          <a:xfrm>
            <a:off x="914400" y="2010228"/>
            <a:ext cx="838200" cy="990600"/>
          </a:xfrm>
          <a:prstGeom prst="flowChartPunchedCard">
            <a:avLst/>
          </a:prstGeom>
          <a:solidFill>
            <a:srgbClr val="00B050"/>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1" i="0" u="none" strike="noStrike" cap="none" normalizeH="0" baseline="0" dirty="0" err="1">
              <a:ln>
                <a:noFill/>
              </a:ln>
              <a:solidFill>
                <a:schemeClr val="tx1"/>
              </a:solidFill>
              <a:effectLst/>
              <a:latin typeface="Arial" charset="0"/>
            </a:endParaRPr>
          </a:p>
        </p:txBody>
      </p:sp>
      <p:grpSp>
        <p:nvGrpSpPr>
          <p:cNvPr id="38" name="Group 37">
            <a:extLst>
              <a:ext uri="{FF2B5EF4-FFF2-40B4-BE49-F238E27FC236}">
                <a16:creationId xmlns:a16="http://schemas.microsoft.com/office/drawing/2014/main" id="{9D0B016E-2687-4DD5-8838-D1C6FC92A3F1}"/>
              </a:ext>
            </a:extLst>
          </p:cNvPr>
          <p:cNvGrpSpPr/>
          <p:nvPr/>
        </p:nvGrpSpPr>
        <p:grpSpPr>
          <a:xfrm>
            <a:off x="7192746" y="3124200"/>
            <a:ext cx="1875054" cy="1905000"/>
            <a:chOff x="7225553" y="4422237"/>
            <a:chExt cx="1613647" cy="1513794"/>
          </a:xfrm>
        </p:grpSpPr>
        <p:sp>
          <p:nvSpPr>
            <p:cNvPr id="39" name="Rectangle 38">
              <a:extLst>
                <a:ext uri="{FF2B5EF4-FFF2-40B4-BE49-F238E27FC236}">
                  <a16:creationId xmlns:a16="http://schemas.microsoft.com/office/drawing/2014/main" id="{82F6CA54-80A5-48A6-BCCF-91D934BC7DDA}"/>
                </a:ext>
              </a:extLst>
            </p:cNvPr>
            <p:cNvSpPr/>
            <p:nvPr/>
          </p:nvSpPr>
          <p:spPr bwMode="auto">
            <a:xfrm>
              <a:off x="7225553" y="4422237"/>
              <a:ext cx="1613647" cy="1513794"/>
            </a:xfrm>
            <a:prstGeom prst="rect">
              <a:avLst/>
            </a:prstGeom>
            <a:solidFill>
              <a:schemeClr val="bg1"/>
            </a:solidFill>
            <a:ln w="12700" cap="flat" cmpd="sng" algn="ctr">
              <a:solidFill>
                <a:schemeClr val="tx1"/>
              </a:solidFill>
              <a:prstDash val="solid"/>
              <a:round/>
              <a:headEnd type="none" w="med" len="med"/>
              <a:tailEnd type="none" w="med" len="med"/>
            </a:ln>
            <a:effectLst/>
          </p:spPr>
          <p:txBody>
            <a:bodyPr vert="horz" wrap="square" lIns="36000" tIns="0" rIns="36000" bIns="274320" numCol="1" rtlCol="0" anchor="ctr" anchorCtr="1" compatLnSpc="1">
              <a:prstTxWarp prst="textNoShape">
                <a:avLst/>
              </a:prstTxWarp>
            </a:bodyPr>
            <a:lstStyle/>
            <a:p>
              <a:pPr algn="ctr" eaLnBrk="0" fontAlgn="base" hangingPunct="0">
                <a:spcBef>
                  <a:spcPct val="0"/>
                </a:spcBef>
                <a:spcAft>
                  <a:spcPct val="0"/>
                </a:spcAft>
              </a:pPr>
              <a:r>
                <a:rPr lang="en-US" sz="2000" b="1" dirty="0">
                  <a:latin typeface="Arial" charset="0"/>
                </a:rPr>
                <a:t>Legend</a:t>
              </a:r>
              <a:endParaRPr lang="en-US" sz="1600" b="1" dirty="0">
                <a:latin typeface="Arial" charset="0"/>
              </a:endParaRPr>
            </a:p>
            <a:p>
              <a:pPr algn="ctr" eaLnBrk="0" fontAlgn="base" hangingPunct="0">
                <a:spcBef>
                  <a:spcPct val="0"/>
                </a:spcBef>
                <a:spcAft>
                  <a:spcPct val="0"/>
                </a:spcAft>
              </a:pPr>
              <a:endParaRPr lang="en-US" sz="1600" b="1" dirty="0">
                <a:latin typeface="Arial" charset="0"/>
              </a:endParaRPr>
            </a:p>
            <a:p>
              <a:pPr algn="ctr" eaLnBrk="0" fontAlgn="base" hangingPunct="0">
                <a:spcBef>
                  <a:spcPct val="0"/>
                </a:spcBef>
                <a:spcAft>
                  <a:spcPct val="0"/>
                </a:spcAft>
              </a:pPr>
              <a:endParaRPr lang="en-US" sz="1600" b="1" dirty="0">
                <a:latin typeface="Arial" charset="0"/>
              </a:endParaRPr>
            </a:p>
            <a:p>
              <a:pPr algn="ctr" eaLnBrk="0" fontAlgn="base" hangingPunct="0">
                <a:spcBef>
                  <a:spcPct val="0"/>
                </a:spcBef>
                <a:spcAft>
                  <a:spcPct val="0"/>
                </a:spcAft>
              </a:pPr>
              <a:endParaRPr lang="en-US" sz="1600" b="1" dirty="0">
                <a:latin typeface="Arial" charset="0"/>
              </a:endParaRPr>
            </a:p>
            <a:p>
              <a:pPr algn="ctr" eaLnBrk="0" fontAlgn="base" hangingPunct="0">
                <a:spcBef>
                  <a:spcPct val="0"/>
                </a:spcBef>
                <a:spcAft>
                  <a:spcPct val="0"/>
                </a:spcAft>
              </a:pPr>
              <a:endParaRPr lang="en-US" sz="1600" b="1" dirty="0">
                <a:latin typeface="Arial" charset="0"/>
              </a:endParaRPr>
            </a:p>
            <a:p>
              <a:pPr algn="ctr" eaLnBrk="0" fontAlgn="base" hangingPunct="0">
                <a:spcBef>
                  <a:spcPct val="0"/>
                </a:spcBef>
                <a:spcAft>
                  <a:spcPct val="0"/>
                </a:spcAft>
              </a:pPr>
              <a:endParaRPr lang="en-US" sz="1600" b="1" dirty="0">
                <a:latin typeface="Arial" charset="0"/>
              </a:endParaRPr>
            </a:p>
          </p:txBody>
        </p:sp>
        <p:sp>
          <p:nvSpPr>
            <p:cNvPr id="40" name="Rectangle 39">
              <a:extLst>
                <a:ext uri="{FF2B5EF4-FFF2-40B4-BE49-F238E27FC236}">
                  <a16:creationId xmlns:a16="http://schemas.microsoft.com/office/drawing/2014/main" id="{1431DD7D-1409-414F-AA33-4D137898CB79}"/>
                </a:ext>
              </a:extLst>
            </p:cNvPr>
            <p:cNvSpPr/>
            <p:nvPr/>
          </p:nvSpPr>
          <p:spPr bwMode="auto">
            <a:xfrm>
              <a:off x="7281076" y="4809315"/>
              <a:ext cx="1496438" cy="338736"/>
            </a:xfrm>
            <a:prstGeom prst="rect">
              <a:avLst/>
            </a:prstGeom>
            <a:solidFill>
              <a:srgbClr val="FFC000"/>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algn="ctr" eaLnBrk="0" fontAlgn="base" hangingPunct="0">
                <a:spcBef>
                  <a:spcPct val="0"/>
                </a:spcBef>
                <a:spcAft>
                  <a:spcPct val="0"/>
                </a:spcAft>
              </a:pPr>
              <a:r>
                <a:rPr lang="en-US" sz="2000" b="1" dirty="0">
                  <a:latin typeface="Arial" charset="0"/>
                </a:rPr>
                <a:t>Untracked</a:t>
              </a:r>
            </a:p>
          </p:txBody>
        </p:sp>
        <p:sp>
          <p:nvSpPr>
            <p:cNvPr id="41" name="Rectangle 40">
              <a:extLst>
                <a:ext uri="{FF2B5EF4-FFF2-40B4-BE49-F238E27FC236}">
                  <a16:creationId xmlns:a16="http://schemas.microsoft.com/office/drawing/2014/main" id="{C6708413-4F51-4E3A-A0E0-E8BAE5FCA36A}"/>
                </a:ext>
              </a:extLst>
            </p:cNvPr>
            <p:cNvSpPr/>
            <p:nvPr/>
          </p:nvSpPr>
          <p:spPr bwMode="auto">
            <a:xfrm>
              <a:off x="7284706" y="5174643"/>
              <a:ext cx="1496438" cy="338736"/>
            </a:xfrm>
            <a:prstGeom prst="rect">
              <a:avLst/>
            </a:prstGeom>
            <a:solidFill>
              <a:srgbClr val="00B050"/>
            </a:solidFill>
            <a:ln w="12700" cap="flat" cmpd="sng" algn="ctr">
              <a:solidFill>
                <a:schemeClr val="tx1"/>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algn="ctr" eaLnBrk="0" fontAlgn="base" hangingPunct="0">
                <a:spcBef>
                  <a:spcPct val="0"/>
                </a:spcBef>
                <a:spcAft>
                  <a:spcPct val="0"/>
                </a:spcAft>
              </a:pPr>
              <a:r>
                <a:rPr lang="en-US" sz="2000" b="1" dirty="0">
                  <a:solidFill>
                    <a:schemeClr val="bg1"/>
                  </a:solidFill>
                  <a:latin typeface="Arial" charset="0"/>
                </a:rPr>
                <a:t>Uncommitted</a:t>
              </a:r>
            </a:p>
          </p:txBody>
        </p:sp>
        <p:sp>
          <p:nvSpPr>
            <p:cNvPr id="42" name="Rectangle 41">
              <a:extLst>
                <a:ext uri="{FF2B5EF4-FFF2-40B4-BE49-F238E27FC236}">
                  <a16:creationId xmlns:a16="http://schemas.microsoft.com/office/drawing/2014/main" id="{5B6CAF1B-F2F5-4133-9E0F-5FAFDFBC0D2E}"/>
                </a:ext>
              </a:extLst>
            </p:cNvPr>
            <p:cNvSpPr/>
            <p:nvPr/>
          </p:nvSpPr>
          <p:spPr bwMode="auto">
            <a:xfrm>
              <a:off x="7284706" y="5527494"/>
              <a:ext cx="1496438" cy="338736"/>
            </a:xfrm>
            <a:prstGeom prst="rect">
              <a:avLst/>
            </a:prstGeom>
            <a:solidFill>
              <a:srgbClr val="3E5898"/>
            </a:solidFill>
            <a:ln w="12700" cap="flat" cmpd="sng" algn="ctr">
              <a:solidFill>
                <a:schemeClr val="accent2"/>
              </a:solidFill>
              <a:prstDash val="solid"/>
              <a:round/>
              <a:headEnd type="none" w="med" len="med"/>
              <a:tailEnd type="none" w="med" len="med"/>
            </a:ln>
            <a:effectLst/>
          </p:spPr>
          <p:txBody>
            <a:bodyPr rot="0" spcFirstLastPara="0" vertOverflow="overflow" horzOverflow="overflow" vert="horz" wrap="square" lIns="36000" tIns="36000" rIns="36000" bIns="36000" numCol="1" spcCol="0" rtlCol="0" fromWordArt="0" anchor="ctr" anchorCtr="1" forceAA="0" compatLnSpc="1">
              <a:prstTxWarp prst="textNoShape">
                <a:avLst/>
              </a:prstTxWarp>
              <a:noAutofit/>
            </a:bodyPr>
            <a:lstStyle/>
            <a:p>
              <a:pPr algn="ctr" eaLnBrk="0" fontAlgn="base" hangingPunct="0">
                <a:spcBef>
                  <a:spcPct val="0"/>
                </a:spcBef>
                <a:spcAft>
                  <a:spcPct val="0"/>
                </a:spcAft>
              </a:pPr>
              <a:r>
                <a:rPr lang="en-US" sz="2000" b="1" dirty="0">
                  <a:latin typeface="Arial" charset="0"/>
                </a:rPr>
                <a:t>Committed</a:t>
              </a:r>
              <a:endParaRPr lang="en-US" sz="1400" b="1" dirty="0">
                <a:latin typeface="Arial" charset="0"/>
              </a:endParaRPr>
            </a:p>
          </p:txBody>
        </p:sp>
      </p:grpSp>
      <p:sp>
        <p:nvSpPr>
          <p:cNvPr id="31" name="Flowchart: Card 30"/>
          <p:cNvSpPr/>
          <p:nvPr/>
        </p:nvSpPr>
        <p:spPr bwMode="auto">
          <a:xfrm>
            <a:off x="5369664" y="2010228"/>
            <a:ext cx="838200" cy="990600"/>
          </a:xfrm>
          <a:prstGeom prst="flowChartPunchedCard">
            <a:avLst/>
          </a:prstGeom>
          <a:solidFill>
            <a:srgbClr val="3E5898"/>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1" i="0" u="none" strike="noStrike" cap="none" normalizeH="0" baseline="0" dirty="0" err="1">
              <a:ln>
                <a:noFill/>
              </a:ln>
              <a:solidFill>
                <a:schemeClr val="tx1"/>
              </a:solidFill>
              <a:effectLst/>
              <a:latin typeface="Arial" charset="0"/>
            </a:endParaRPr>
          </a:p>
        </p:txBody>
      </p:sp>
    </p:spTree>
    <p:extLst>
      <p:ext uri="{BB962C8B-B14F-4D97-AF65-F5344CB8AC3E}">
        <p14:creationId xmlns:p14="http://schemas.microsoft.com/office/powerpoint/2010/main" val="195965384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iterate type="lt">
                                    <p:tmPct val="5000"/>
                                  </p:iterate>
                                  <p:childTnLst>
                                    <p:set>
                                      <p:cBhvr>
                                        <p:cTn id="6" dur="1" fill="hold">
                                          <p:stCondLst>
                                            <p:cond delay="0"/>
                                          </p:stCondLst>
                                        </p:cTn>
                                        <p:tgtEl>
                                          <p:spTgt spid="27">
                                            <p:txEl>
                                              <p:pRg st="0" end="0"/>
                                            </p:txEl>
                                          </p:spTgt>
                                        </p:tgtEl>
                                        <p:attrNameLst>
                                          <p:attrName>style.visibility</p:attrName>
                                        </p:attrNameLst>
                                      </p:cBhvr>
                                      <p:to>
                                        <p:strVal val="visible"/>
                                      </p:to>
                                    </p:set>
                                    <p:animEffect transition="in" filter="fade">
                                      <p:cBhvr>
                                        <p:cTn id="7" dur="500"/>
                                        <p:tgtEl>
                                          <p:spTgt spid="27">
                                            <p:txEl>
                                              <p:pRg st="0" end="0"/>
                                            </p:txEl>
                                          </p:spTgt>
                                        </p:tgtEl>
                                      </p:cBhvr>
                                    </p:animEffect>
                                  </p:childTnLst>
                                </p:cTn>
                              </p:par>
                              <p:par>
                                <p:cTn id="8" presetID="1" presetClass="entr" presetSubtype="0" fill="hold" grpId="0" nodeType="withEffect">
                                  <p:stCondLst>
                                    <p:cond delay="0"/>
                                  </p:stCondLst>
                                  <p:childTnLst>
                                    <p:set>
                                      <p:cBhvr>
                                        <p:cTn id="9" dur="1" fill="hold">
                                          <p:stCondLst>
                                            <p:cond delay="0"/>
                                          </p:stCondLst>
                                        </p:cTn>
                                        <p:tgtEl>
                                          <p:spTgt spid="28"/>
                                        </p:tgtEl>
                                        <p:attrNameLst>
                                          <p:attrName>style.visibility</p:attrName>
                                        </p:attrNameLst>
                                      </p:cBhvr>
                                      <p:to>
                                        <p:strVal val="visible"/>
                                      </p:to>
                                    </p:set>
                                  </p:childTnLst>
                                </p:cTn>
                              </p:par>
                              <p:par>
                                <p:cTn id="10" presetID="42" presetClass="path" presetSubtype="0" accel="50000" decel="50000" fill="hold" grpId="2" nodeType="withEffect">
                                  <p:stCondLst>
                                    <p:cond delay="0"/>
                                  </p:stCondLst>
                                  <p:childTnLst>
                                    <p:animMotion origin="layout" path="M -3.61111E-6 0.00278 L 0.39966 0.04584 " pathEditMode="relative" rAng="0" ptsTypes="AA">
                                      <p:cBhvr>
                                        <p:cTn id="11" dur="500" fill="hold"/>
                                        <p:tgtEl>
                                          <p:spTgt spid="28"/>
                                        </p:tgtEl>
                                        <p:attrNameLst>
                                          <p:attrName>ppt_x</p:attrName>
                                          <p:attrName>ppt_y</p:attrName>
                                        </p:attrNameLst>
                                      </p:cBhvr>
                                      <p:rCtr x="19983" y="2153"/>
                                    </p:animMotion>
                                  </p:childTnLst>
                                </p:cTn>
                              </p:par>
                            </p:childTnLst>
                          </p:cTn>
                        </p:par>
                        <p:par>
                          <p:cTn id="12" fill="hold">
                            <p:stCondLst>
                              <p:cond delay="975"/>
                            </p:stCondLst>
                            <p:childTnLst>
                              <p:par>
                                <p:cTn id="13" presetID="1" presetClass="entr" presetSubtype="0" fill="hold" grpId="0" nodeType="afterEffect">
                                  <p:stCondLst>
                                    <p:cond delay="0"/>
                                  </p:stCondLst>
                                  <p:childTnLst>
                                    <p:set>
                                      <p:cBhvr>
                                        <p:cTn id="14" dur="1" fill="hold">
                                          <p:stCondLst>
                                            <p:cond delay="0"/>
                                          </p:stCondLst>
                                        </p:cTn>
                                        <p:tgtEl>
                                          <p:spTgt spid="4">
                                            <p:txEl>
                                              <p:pRg st="0" end="0"/>
                                            </p:txEl>
                                          </p:spTgt>
                                        </p:tgtEl>
                                        <p:attrNameLst>
                                          <p:attrName>style.visibility</p:attrName>
                                        </p:attrNameLst>
                                      </p:cBhvr>
                                      <p:to>
                                        <p:strVal val="visible"/>
                                      </p:to>
                                    </p:set>
                                  </p:childTnLst>
                                </p:cTn>
                              </p:par>
                              <p:par>
                                <p:cTn id="15" presetID="42" presetClass="path" presetSubtype="0" accel="50000" decel="50000" fill="hold" grpId="0" nodeType="withEffect">
                                  <p:stCondLst>
                                    <p:cond delay="0"/>
                                  </p:stCondLst>
                                  <p:childTnLst>
                                    <p:animMotion origin="layout" path="M -3.33333E-6 3.33333E-6 L -0.48768 -0.00278 " pathEditMode="relative" rAng="0" ptsTypes="AA">
                                      <p:cBhvr>
                                        <p:cTn id="16" dur="2250" fill="hold"/>
                                        <p:tgtEl>
                                          <p:spTgt spid="25"/>
                                        </p:tgtEl>
                                        <p:attrNameLst>
                                          <p:attrName>ppt_x</p:attrName>
                                          <p:attrName>ppt_y</p:attrName>
                                        </p:attrNameLst>
                                      </p:cBhvr>
                                      <p:rCtr x="-24375" y="-139"/>
                                    </p:animMotion>
                                  </p:childTnLst>
                                </p:cTn>
                              </p:par>
                              <p:par>
                                <p:cTn id="17" presetID="1" presetClass="entr" presetSubtype="0" fill="hold" grpId="0" nodeType="with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par>
                                <p:cTn id="19" presetID="58" presetClass="path" presetSubtype="0" accel="50000" decel="50000" fill="hold" grpId="0" nodeType="withEffect">
                                  <p:stCondLst>
                                    <p:cond delay="1500"/>
                                  </p:stCondLst>
                                  <p:childTnLst>
                                    <p:animMotion origin="layout" path="M -0.22622 -0.16597 L -0.10382 -0.27546 C -0.07604 -0.29814 -0.04948 -0.30532 -0.02969 -0.28912 C -0.0066 -0.27361 0.0026 -0.23958 0.00156 -0.19699 L 1.94444E-6 -3.7037E-6 " pathEditMode="relative" rAng="17940000" ptsTypes="AAAAA">
                                      <p:cBhvr>
                                        <p:cTn id="20" dur="750" spd="-100000" fill="hold"/>
                                        <p:tgtEl>
                                          <p:spTgt spid="20"/>
                                        </p:tgtEl>
                                        <p:attrNameLst>
                                          <p:attrName>ppt_x</p:attrName>
                                          <p:attrName>ppt_y</p:attrName>
                                        </p:attrNameLst>
                                      </p:cBhvr>
                                      <p:rCtr x="15556" y="-1921"/>
                                    </p:animMotion>
                                  </p:childTnLst>
                                </p:cTn>
                              </p:par>
                            </p:childTnLst>
                          </p:cTn>
                        </p:par>
                        <p:par>
                          <p:cTn id="21" fill="hold">
                            <p:stCondLst>
                              <p:cond delay="3225"/>
                            </p:stCondLst>
                            <p:childTnLst>
                              <p:par>
                                <p:cTn id="22" presetID="1" presetClass="exit" presetSubtype="0" fill="hold" grpId="1" nodeType="afterEffect">
                                  <p:stCondLst>
                                    <p:cond delay="0"/>
                                  </p:stCondLst>
                                  <p:childTnLst>
                                    <p:set>
                                      <p:cBhvr>
                                        <p:cTn id="23" dur="1" fill="hold">
                                          <p:stCondLst>
                                            <p:cond delay="0"/>
                                          </p:stCondLst>
                                        </p:cTn>
                                        <p:tgtEl>
                                          <p:spTgt spid="2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7" grpId="0" build="p"/>
      <p:bldP spid="4" grpId="0" uiExpand="1" build="p"/>
      <p:bldP spid="28" grpId="0"/>
      <p:bldP spid="28" grpId="1"/>
      <p:bldP spid="28" grpId="2"/>
      <p:bldP spid="20" grpId="0" animBg="1"/>
      <p:bldP spid="31"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3"/>
          </p:nvPr>
        </p:nvSpPr>
        <p:spPr>
          <a:xfrm>
            <a:off x="8154831" y="6218249"/>
            <a:ext cx="734548" cy="230400"/>
          </a:xfrm>
        </p:spPr>
        <p:txBody>
          <a:bodyPr/>
          <a:lstStyle/>
          <a:p>
            <a:pPr algn="r"/>
            <a:fld id="{B1F92669-E9AC-495A-9485-4D654D029480}" type="slidenum">
              <a:rPr lang="en-GB" smtClean="0"/>
              <a:pPr algn="r"/>
              <a:t>8</a:t>
            </a:fld>
            <a:endParaRPr lang="en-GB" dirty="0"/>
          </a:p>
        </p:txBody>
      </p:sp>
      <p:sp>
        <p:nvSpPr>
          <p:cNvPr id="3" name="Text Placeholder 2"/>
          <p:cNvSpPr>
            <a:spLocks noGrp="1"/>
          </p:cNvSpPr>
          <p:nvPr>
            <p:ph type="body" sz="quarter" idx="14"/>
          </p:nvPr>
        </p:nvSpPr>
        <p:spPr>
          <a:xfrm>
            <a:off x="245908" y="6220544"/>
            <a:ext cx="7908923" cy="231856"/>
          </a:xfrm>
        </p:spPr>
        <p:txBody>
          <a:bodyPr/>
          <a:lstStyle/>
          <a:p>
            <a:endParaRPr lang="en-US"/>
          </a:p>
        </p:txBody>
      </p:sp>
      <p:sp>
        <p:nvSpPr>
          <p:cNvPr id="4" name="Content Placeholder 3"/>
          <p:cNvSpPr>
            <a:spLocks noGrp="1"/>
          </p:cNvSpPr>
          <p:nvPr>
            <p:ph sz="half" idx="2"/>
          </p:nvPr>
        </p:nvSpPr>
        <p:spPr>
          <a:xfrm>
            <a:off x="0" y="1066800"/>
            <a:ext cx="9144000" cy="5413200"/>
          </a:xfrm>
          <a:solidFill>
            <a:schemeClr val="tx1">
              <a:lumMod val="75000"/>
              <a:lumOff val="25000"/>
            </a:schemeClr>
          </a:solidFill>
        </p:spPr>
        <p:txBody>
          <a:bodyPr/>
          <a:lstStyle/>
          <a:p>
            <a:r>
              <a:rPr lang="en-US" dirty="0"/>
              <a:t> </a:t>
            </a:r>
          </a:p>
        </p:txBody>
      </p:sp>
      <p:sp>
        <p:nvSpPr>
          <p:cNvPr id="6" name="TextBox 5"/>
          <p:cNvSpPr txBox="1"/>
          <p:nvPr/>
        </p:nvSpPr>
        <p:spPr>
          <a:xfrm>
            <a:off x="188981" y="990600"/>
            <a:ext cx="9259819" cy="2062103"/>
          </a:xfrm>
          <a:prstGeom prst="rect">
            <a:avLst/>
          </a:prstGeom>
          <a:noFill/>
        </p:spPr>
        <p:txBody>
          <a:bodyPr wrap="square" rtlCol="0">
            <a:spAutoFit/>
          </a:bodyPr>
          <a:lstStyle/>
          <a:p>
            <a:r>
              <a:rPr lang="en-US" sz="3200" dirty="0">
                <a:solidFill>
                  <a:schemeClr val="bg1"/>
                </a:solidFill>
              </a:rPr>
              <a:t>A commit consists of:</a:t>
            </a:r>
          </a:p>
          <a:p>
            <a:pPr marL="285750" indent="-285750">
              <a:buFont typeface="Arial" charset="0"/>
              <a:buChar char="•"/>
            </a:pPr>
            <a:r>
              <a:rPr lang="en-US" sz="3200" dirty="0">
                <a:solidFill>
                  <a:schemeClr val="tx2">
                    <a:lumMod val="50000"/>
                  </a:schemeClr>
                </a:solidFill>
              </a:rPr>
              <a:t>“Blob” objects for each file in that commit</a:t>
            </a:r>
          </a:p>
          <a:p>
            <a:pPr marL="285750" indent="-285750">
              <a:buFont typeface="Arial" charset="0"/>
              <a:buChar char="•"/>
            </a:pPr>
            <a:r>
              <a:rPr lang="en-US" sz="3200" dirty="0">
                <a:solidFill>
                  <a:schemeClr val="tx2">
                    <a:lumMod val="50000"/>
                  </a:schemeClr>
                </a:solidFill>
              </a:rPr>
              <a:t>A ”Tree” object pointing to those blobs,</a:t>
            </a:r>
          </a:p>
          <a:p>
            <a:pPr marL="285750" indent="-285750">
              <a:buFont typeface="Arial" charset="0"/>
              <a:buChar char="•"/>
            </a:pPr>
            <a:r>
              <a:rPr lang="en-US" sz="3200" dirty="0">
                <a:solidFill>
                  <a:schemeClr val="tx2">
                    <a:lumMod val="50000"/>
                  </a:schemeClr>
                </a:solidFill>
              </a:rPr>
              <a:t>A “Commit” object that points to that tree</a:t>
            </a:r>
          </a:p>
        </p:txBody>
      </p:sp>
      <p:sp>
        <p:nvSpPr>
          <p:cNvPr id="16" name="Text Placeholder 4"/>
          <p:cNvSpPr txBox="1">
            <a:spLocks/>
          </p:cNvSpPr>
          <p:nvPr/>
        </p:nvSpPr>
        <p:spPr>
          <a:xfrm>
            <a:off x="1616870" y="228601"/>
            <a:ext cx="5908045" cy="432757"/>
          </a:xfrm>
          <a:prstGeom prst="rect">
            <a:avLst/>
          </a:prstGeom>
        </p:spPr>
        <p:txBody>
          <a:bodyPr lIns="0" tIns="0" rIns="0" bIns="0"/>
          <a:lstStyle>
            <a:lvl1pPr algn="l" defTabSz="957263" rtl="0" eaLnBrk="1" fontAlgn="base" hangingPunct="1">
              <a:lnSpc>
                <a:spcPct val="112000"/>
              </a:lnSpc>
              <a:spcBef>
                <a:spcPts val="0"/>
              </a:spcBef>
              <a:spcAft>
                <a:spcPts val="0"/>
              </a:spcAft>
              <a:buClr>
                <a:srgbClr val="CC3300"/>
              </a:buClr>
              <a:defRPr sz="1400" b="1" baseline="0">
                <a:solidFill>
                  <a:schemeClr val="tx1"/>
                </a:solidFill>
                <a:latin typeface="+mj-lt"/>
                <a:ea typeface="MS PGothic" pitchFamily="34" charset="-128"/>
                <a:cs typeface="Arial Unicode MS" pitchFamily="34" charset="-128"/>
              </a:defRPr>
            </a:lvl1pPr>
            <a:lvl2pPr marL="244475" indent="-242888" algn="l" defTabSz="957263" rtl="0" eaLnBrk="1" fontAlgn="base" hangingPunct="1">
              <a:spcBef>
                <a:spcPct val="15000"/>
              </a:spcBef>
              <a:spcAft>
                <a:spcPct val="15000"/>
              </a:spcAft>
              <a:buClr>
                <a:schemeClr val="accent1"/>
              </a:buClr>
              <a:buSzPct val="70000"/>
              <a:buFont typeface="Wingdings" pitchFamily="2" charset="2"/>
              <a:buChar char="n"/>
              <a:defRPr sz="1200">
                <a:solidFill>
                  <a:schemeClr val="tx1"/>
                </a:solidFill>
                <a:latin typeface="+mn-lt"/>
                <a:ea typeface="Arial Unicode MS" pitchFamily="34" charset="-128"/>
                <a:cs typeface="Arial Unicode MS" pitchFamily="34" charset="-128"/>
              </a:defRPr>
            </a:lvl2pPr>
            <a:lvl3pPr marL="406400" indent="-160338" algn="l" defTabSz="957263" rtl="0" eaLnBrk="1" fontAlgn="base" hangingPunct="1">
              <a:spcBef>
                <a:spcPct val="15000"/>
              </a:spcBef>
              <a:spcAft>
                <a:spcPct val="15000"/>
              </a:spcAft>
              <a:buClr>
                <a:schemeClr val="accent1"/>
              </a:buClr>
              <a:buFont typeface="Symbol" pitchFamily="18" charset="2"/>
              <a:buChar char="-"/>
              <a:defRPr sz="1200">
                <a:solidFill>
                  <a:schemeClr val="tx1"/>
                </a:solidFill>
                <a:latin typeface="+mn-lt"/>
                <a:ea typeface="Arial Unicode MS" pitchFamily="34" charset="-128"/>
                <a:cs typeface="Arial Unicode MS" pitchFamily="34" charset="-128"/>
              </a:defRPr>
            </a:lvl3pPr>
            <a:lvl4pPr marL="547688" indent="-139700" algn="l" defTabSz="957263" rtl="0" eaLnBrk="1" fontAlgn="base" hangingPunct="1">
              <a:spcBef>
                <a:spcPct val="15000"/>
              </a:spcBef>
              <a:spcAft>
                <a:spcPct val="15000"/>
              </a:spcAft>
              <a:buClr>
                <a:schemeClr val="accent1"/>
              </a:buClr>
              <a:buFont typeface="Symbol" pitchFamily="18" charset="2"/>
              <a:buChar char="-"/>
              <a:defRPr sz="1200">
                <a:solidFill>
                  <a:schemeClr val="tx1"/>
                </a:solidFill>
                <a:latin typeface="+mn-lt"/>
                <a:ea typeface="Arial Unicode MS" pitchFamily="34" charset="-128"/>
                <a:cs typeface="Arial Unicode MS" pitchFamily="34" charset="-128"/>
              </a:defRPr>
            </a:lvl4pPr>
            <a:lvl5pPr marL="731838" indent="-182563" algn="l" defTabSz="957263" rtl="0" eaLnBrk="1" fontAlgn="base" hangingPunct="1">
              <a:spcBef>
                <a:spcPct val="15000"/>
              </a:spcBef>
              <a:spcAft>
                <a:spcPct val="15000"/>
              </a:spcAft>
              <a:buClr>
                <a:schemeClr val="accent1"/>
              </a:buClr>
              <a:buFont typeface="Symbol" pitchFamily="18" charset="2"/>
              <a:buChar char="-"/>
              <a:defRPr sz="1200">
                <a:solidFill>
                  <a:schemeClr val="tx1"/>
                </a:solidFill>
                <a:latin typeface="+mn-lt"/>
                <a:ea typeface="Arial Unicode MS" pitchFamily="34" charset="-128"/>
                <a:cs typeface="Arial Unicode MS" pitchFamily="34" charset="-128"/>
              </a:defRPr>
            </a:lvl5pPr>
            <a:lvl6pPr marL="1189038" indent="-182563" algn="l" defTabSz="957263" rtl="0" eaLnBrk="1" fontAlgn="base" hangingPunct="1">
              <a:spcBef>
                <a:spcPct val="15000"/>
              </a:spcBef>
              <a:spcAft>
                <a:spcPct val="15000"/>
              </a:spcAft>
              <a:buClr>
                <a:schemeClr val="accent1"/>
              </a:buClr>
              <a:buFont typeface="Symbol" pitchFamily="18" charset="2"/>
              <a:buChar char="-"/>
              <a:defRPr sz="1200">
                <a:solidFill>
                  <a:schemeClr val="tx1"/>
                </a:solidFill>
                <a:latin typeface="+mn-lt"/>
              </a:defRPr>
            </a:lvl6pPr>
            <a:lvl7pPr marL="1646238" indent="-182563" algn="l" defTabSz="957263" rtl="0" eaLnBrk="1" fontAlgn="base" hangingPunct="1">
              <a:spcBef>
                <a:spcPct val="15000"/>
              </a:spcBef>
              <a:spcAft>
                <a:spcPct val="15000"/>
              </a:spcAft>
              <a:buClr>
                <a:schemeClr val="accent1"/>
              </a:buClr>
              <a:buFont typeface="Symbol" pitchFamily="18" charset="2"/>
              <a:buChar char="-"/>
              <a:defRPr sz="1200">
                <a:solidFill>
                  <a:schemeClr val="tx1"/>
                </a:solidFill>
                <a:latin typeface="+mn-lt"/>
              </a:defRPr>
            </a:lvl7pPr>
            <a:lvl8pPr marL="2103438" indent="-182563" algn="l" defTabSz="957263" rtl="0" eaLnBrk="1" fontAlgn="base" hangingPunct="1">
              <a:spcBef>
                <a:spcPct val="15000"/>
              </a:spcBef>
              <a:spcAft>
                <a:spcPct val="15000"/>
              </a:spcAft>
              <a:buClr>
                <a:schemeClr val="accent1"/>
              </a:buClr>
              <a:buFont typeface="Symbol" pitchFamily="18" charset="2"/>
              <a:buChar char="-"/>
              <a:defRPr sz="1200">
                <a:solidFill>
                  <a:schemeClr val="tx1"/>
                </a:solidFill>
                <a:latin typeface="+mn-lt"/>
              </a:defRPr>
            </a:lvl8pPr>
            <a:lvl9pPr marL="2560638" indent="-182563" algn="l" defTabSz="957263" rtl="0" eaLnBrk="1" fontAlgn="base" hangingPunct="1">
              <a:spcBef>
                <a:spcPct val="15000"/>
              </a:spcBef>
              <a:spcAft>
                <a:spcPct val="15000"/>
              </a:spcAft>
              <a:buClr>
                <a:schemeClr val="accent1"/>
              </a:buClr>
              <a:buFont typeface="Symbol" pitchFamily="18" charset="2"/>
              <a:buChar char="-"/>
              <a:defRPr sz="1200">
                <a:solidFill>
                  <a:schemeClr val="tx1"/>
                </a:solidFill>
                <a:latin typeface="+mn-lt"/>
              </a:defRPr>
            </a:lvl9pPr>
          </a:lstStyle>
          <a:p>
            <a:r>
              <a:rPr lang="en-US" sz="3600" kern="0" dirty="0"/>
              <a:t>Git - What’s a commit?</a:t>
            </a:r>
          </a:p>
        </p:txBody>
      </p:sp>
    </p:spTree>
    <p:extLst>
      <p:ext uri="{BB962C8B-B14F-4D97-AF65-F5344CB8AC3E}">
        <p14:creationId xmlns:p14="http://schemas.microsoft.com/office/powerpoint/2010/main" val="381250701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3" presetClass="emph" presetSubtype="2" fill="hold" grpId="1" nodeType="clickEffect">
                                  <p:stCondLst>
                                    <p:cond delay="0"/>
                                  </p:stCondLst>
                                  <p:childTnLst>
                                    <p:animClr clrSpc="rgb" dir="cw">
                                      <p:cBhvr override="childStyle">
                                        <p:cTn id="14" dur="10" fill="hold"/>
                                        <p:tgtEl>
                                          <p:spTgt spid="6">
                                            <p:txEl>
                                              <p:pRg st="1" end="1"/>
                                            </p:txEl>
                                          </p:spTgt>
                                        </p:tgtEl>
                                        <p:attrNameLst>
                                          <p:attrName>style.color</p:attrName>
                                        </p:attrNameLst>
                                      </p:cBhvr>
                                      <p:to>
                                        <a:srgbClr val="000000"/>
                                      </p:to>
                                    </p:animClr>
                                  </p:childTnLst>
                                </p:cTn>
                              </p:par>
                            </p:childTnLst>
                          </p:cTn>
                        </p:par>
                      </p:childTnLst>
                    </p:cTn>
                  </p:par>
                  <p:par>
                    <p:cTn id="15" fill="hold">
                      <p:stCondLst>
                        <p:cond delay="indefinite"/>
                      </p:stCondLst>
                      <p:childTnLst>
                        <p:par>
                          <p:cTn id="16" fill="hold">
                            <p:stCondLst>
                              <p:cond delay="0"/>
                            </p:stCondLst>
                            <p:childTnLst>
                              <p:par>
                                <p:cTn id="17" presetID="3" presetClass="emph" presetSubtype="2" fill="hold" grpId="1" nodeType="clickEffect">
                                  <p:stCondLst>
                                    <p:cond delay="0"/>
                                  </p:stCondLst>
                                  <p:childTnLst>
                                    <p:animClr clrSpc="rgb" dir="cw">
                                      <p:cBhvr override="childStyle">
                                        <p:cTn id="18" dur="10" fill="hold"/>
                                        <p:tgtEl>
                                          <p:spTgt spid="6">
                                            <p:txEl>
                                              <p:pRg st="2" end="2"/>
                                            </p:txEl>
                                          </p:spTgt>
                                        </p:tgtEl>
                                        <p:attrNameLst>
                                          <p:attrName>style.color</p:attrName>
                                        </p:attrNameLst>
                                      </p:cBhvr>
                                      <p:to>
                                        <a:srgbClr val="000000"/>
                                      </p:to>
                                    </p:animClr>
                                  </p:childTnLst>
                                </p:cTn>
                              </p:par>
                            </p:childTnLst>
                          </p:cTn>
                        </p:par>
                      </p:childTnLst>
                    </p:cTn>
                  </p:par>
                  <p:par>
                    <p:cTn id="19" fill="hold">
                      <p:stCondLst>
                        <p:cond delay="indefinite"/>
                      </p:stCondLst>
                      <p:childTnLst>
                        <p:par>
                          <p:cTn id="20" fill="hold">
                            <p:stCondLst>
                              <p:cond delay="0"/>
                            </p:stCondLst>
                            <p:childTnLst>
                              <p:par>
                                <p:cTn id="21" presetID="3" presetClass="emph" presetSubtype="2" fill="hold" grpId="1" nodeType="clickEffect">
                                  <p:stCondLst>
                                    <p:cond delay="0"/>
                                  </p:stCondLst>
                                  <p:childTnLst>
                                    <p:animClr clrSpc="rgb" dir="cw">
                                      <p:cBhvr override="childStyle">
                                        <p:cTn id="22" dur="10" fill="hold"/>
                                        <p:tgtEl>
                                          <p:spTgt spid="6">
                                            <p:txEl>
                                              <p:pRg st="3" end="3"/>
                                            </p:txEl>
                                          </p:spTgt>
                                        </p:tgtEl>
                                        <p:attrNameLst>
                                          <p:attrName>style.color</p:attrName>
                                        </p:attrNameLst>
                                      </p:cBhvr>
                                      <p:to>
                                        <a:srgbClr val="00000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P spid="6" grpId="1" uiExpand="1" build="allAtOnce"/>
    </p:bldLst>
  </p:timing>
</p:sld>
</file>

<file path=ppt/theme/theme1.xml><?xml version="1.0" encoding="utf-8"?>
<a:theme xmlns:a="http://schemas.openxmlformats.org/drawingml/2006/main" name="Default Theme">
  <a:themeElements>
    <a:clrScheme name="Custom 1">
      <a:dk1>
        <a:sysClr val="windowText" lastClr="000000"/>
      </a:dk1>
      <a:lt1>
        <a:sysClr val="window" lastClr="FFFFFF"/>
      </a:lt1>
      <a:dk2>
        <a:srgbClr val="005466"/>
      </a:dk2>
      <a:lt2>
        <a:srgbClr val="D9F3F4"/>
      </a:lt2>
      <a:accent1>
        <a:srgbClr val="3F949A"/>
      </a:accent1>
      <a:accent2>
        <a:srgbClr val="4764B0"/>
      </a:accent2>
      <a:accent3>
        <a:srgbClr val="4FADD1"/>
      </a:accent3>
      <a:accent4>
        <a:srgbClr val="85B692"/>
      </a:accent4>
      <a:accent5>
        <a:srgbClr val="6B94E2"/>
      </a:accent5>
      <a:accent6>
        <a:srgbClr val="819BAB"/>
      </a:accent6>
      <a:hlink>
        <a:srgbClr val="002060"/>
      </a:hlink>
      <a:folHlink>
        <a:srgbClr val="002060"/>
      </a:folHlink>
    </a:clrScheme>
    <a:fontScheme name="Nomura">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lumMod val="40000"/>
            <a:lumOff val="60000"/>
          </a:schemeClr>
        </a:solidFill>
        <a:ln w="12700" cap="flat" cmpd="sng" algn="ctr">
          <a:solidFill>
            <a:schemeClr val="accent2"/>
          </a:solidFill>
          <a:prstDash val="solid"/>
          <a:round/>
          <a:headEnd type="none" w="med" len="med"/>
          <a:tailEnd type="none" w="med" len="med"/>
        </a:ln>
        <a:effectLst/>
      </a:spPr>
      <a:bodyPr vert="horz" wrap="square" lIns="36000" tIns="36000" rIns="36000" bIns="36000" numCol="1" rtlCol="0" anchor="ctr" anchorCtr="1"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sz="1200" b="1" i="0" u="none" strike="noStrike" cap="none" normalizeH="0" baseline="0" dirty="0" err="1" smtClean="0">
            <a:ln>
              <a:noFill/>
            </a:ln>
            <a:solidFill>
              <a:schemeClr val="tx1"/>
            </a:solidFill>
            <a:effectLst/>
            <a:latin typeface="Arial" charset="0"/>
          </a:defRPr>
        </a:defPPr>
      </a:lstStyle>
    </a:spDef>
    <a:lnDef>
      <a:spPr bwMode="auto">
        <a:solidFill>
          <a:schemeClr val="accent2"/>
        </a:solidFill>
        <a:ln w="9525" cap="flat" cmpd="sng" algn="ctr">
          <a:solidFill>
            <a:schemeClr val="tx1"/>
          </a:solidFill>
          <a:prstDash val="solid"/>
          <a:round/>
          <a:headEnd type="none" w="med" len="med"/>
          <a:tailEnd type="none" w="med" len="med"/>
        </a:ln>
        <a:effectLst/>
      </a:spPr>
      <a:bodyPr/>
      <a:lstStyle/>
    </a:lnDef>
  </a:objectDefaults>
  <a:extraClrSchemeLst/>
</a:theme>
</file>

<file path=ppt/theme/theme2.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8F31A783-2159-4870-BC29-2BA7D038EA44}"/>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Default Theme</Template>
  <TotalTime>23520</TotalTime>
  <Words>2434</Words>
  <Application>Microsoft Office PowerPoint</Application>
  <PresentationFormat>Letter Paper (8.5x11 in)</PresentationFormat>
  <Paragraphs>593</Paragraphs>
  <Slides>39</Slides>
  <Notes>23</Notes>
  <HiddenSlides>6</HiddenSlides>
  <MMClips>0</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39</vt:i4>
      </vt:variant>
    </vt:vector>
  </HeadingPairs>
  <TitlesOfParts>
    <vt:vector size="53" baseType="lpstr">
      <vt:lpstr>MS PGothic</vt:lpstr>
      <vt:lpstr>MS PGothic</vt:lpstr>
      <vt:lpstr>Arial</vt:lpstr>
      <vt:lpstr>Arial Unicode MS</vt:lpstr>
      <vt:lpstr>Calibri</vt:lpstr>
      <vt:lpstr>Century Gothic</vt:lpstr>
      <vt:lpstr>Comic Sans MS</vt:lpstr>
      <vt:lpstr>Cordia New</vt:lpstr>
      <vt:lpstr>Courier New</vt:lpstr>
      <vt:lpstr>Lucida Console</vt:lpstr>
      <vt:lpstr>Symbol</vt:lpstr>
      <vt:lpstr>Wingdings</vt:lpstr>
      <vt:lpstr>Default Theme</vt:lpstr>
      <vt:lpstr>Vapor Trail</vt:lpstr>
      <vt:lpstr>Anatomy of a  Git Project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Nomura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Git</dc:title>
  <dc:creator>Victor Grazi (IT/US)</dc:creator>
  <cp:lastModifiedBy>Victor Grazi</cp:lastModifiedBy>
  <cp:revision>211</cp:revision>
  <dcterms:created xsi:type="dcterms:W3CDTF">2018-04-17T14:19:20Z</dcterms:created>
  <dcterms:modified xsi:type="dcterms:W3CDTF">2018-10-23T00:57:45Z</dcterms:modified>
</cp:coreProperties>
</file>